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4"/>
  </p:notesMasterIdLst>
  <p:sldIdLst>
    <p:sldId id="399" r:id="rId2"/>
    <p:sldId id="400" r:id="rId3"/>
    <p:sldId id="401" r:id="rId4"/>
    <p:sldId id="402" r:id="rId5"/>
    <p:sldId id="403" r:id="rId6"/>
    <p:sldId id="404" r:id="rId7"/>
    <p:sldId id="405" r:id="rId8"/>
    <p:sldId id="406" r:id="rId9"/>
    <p:sldId id="407" r:id="rId10"/>
    <p:sldId id="408" r:id="rId11"/>
    <p:sldId id="409" r:id="rId12"/>
    <p:sldId id="41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1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85AFE-4958-9D41-86B3-97E819030B7D}" type="datetimeFigureOut">
              <a:rPr lang="en-US" smtClean="0"/>
              <a:t>9/14/18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E2ACE-8633-FC48-B83D-238E06A4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94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FAAB26-648B-8248-8417-335546D02906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51211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 dirty="0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6D1B8C-D48E-0147-9D93-ED937D8158B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011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36C12F3-27A2-A340-AA28-05B5D1330AAA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69367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D466DC-2F8D-5E45-BE45-16C8B9D2E556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9284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C94DCEA-B34E-A247-AF9A-DF6F8E1576A2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9487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00BB48-D3D0-D94A-A987-F4838E233208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6739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3F7F762-288E-1643-800D-A392E514F04D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6608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DF42FBB-FAED-424A-8FE6-1DC2A18AE2B8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5470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982784-F304-BD41-8A21-D69D2383CDE6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8791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18EAAD-25C6-2A44-8068-8A6EA9F5DDC2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6331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64FF4D-5C36-C042-A58C-ED612B71E74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8663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CF479B-80BB-8B42-8F5C-80100AEA827A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577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56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68D0F-12FA-264C-BBF9-3B5797F065A8}" type="datetime1">
              <a:rPr lang="en-US" smtClean="0"/>
              <a:t>9/14/18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5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3050"/>
            <a:ext cx="33131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0905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435100"/>
            <a:ext cx="3313113" cy="49285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B8E7B-94EE-6142-9055-E28EA5CBECED}" type="datetime1">
              <a:rPr lang="en-US" smtClean="0"/>
              <a:t>9/14/18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1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6820-7B80-F042-9250-1C5E27EFCCF4}" type="datetime1">
              <a:rPr lang="en-US" smtClean="0"/>
              <a:t>9/14/18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25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F6956-1507-7E47-A1AA-38B05B120DBF}" type="datetime1">
              <a:rPr lang="en-US" smtClean="0"/>
              <a:t>9/14/18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176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EF0A4-2E10-7047-B596-97383740A816}" type="datetime1">
              <a:rPr lang="en-US" smtClean="0"/>
              <a:t>9/14/18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00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382000" cy="112236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6600"/>
            <a:ext cx="4953000" cy="4267200"/>
          </a:xfrm>
        </p:spPr>
        <p:txBody>
          <a:bodyPr>
            <a:normAutofit/>
          </a:bodyPr>
          <a:lstStyle>
            <a:lvl1pPr>
              <a:defRPr sz="1800">
                <a:latin typeface="Times New Roman"/>
                <a:cs typeface="Times New Roman"/>
              </a:defRPr>
            </a:lvl1pPr>
            <a:lvl2pPr marL="742950" indent="-28575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2pPr>
            <a:lvl3pPr>
              <a:defRPr sz="1800">
                <a:latin typeface="Times New Roman"/>
                <a:cs typeface="Times New Roman"/>
              </a:defRPr>
            </a:lvl3pPr>
            <a:lvl4pPr marL="16002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4pPr>
            <a:lvl5pPr marL="20574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699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A3E2-049A-3648-9BBF-8E8AA825A9FF}" type="datetime1">
              <a:rPr lang="en-US" smtClean="0"/>
              <a:t>9/14/18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40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66D0-9C6C-324D-80B2-3A6A05350640}" type="datetime1">
              <a:rPr lang="en-US" smtClean="0"/>
              <a:t>9/14/18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32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FF2A7-0695-AB42-B8AC-C1A0B55693A3}" type="datetime1">
              <a:rPr lang="en-US" smtClean="0"/>
              <a:t>9/14/18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5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FB91-48D5-F844-9DFA-AA4AB92DC613}" type="datetime1">
              <a:rPr lang="en-US" smtClean="0"/>
              <a:t>9/14/18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20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5CC96-D85A-8040-A395-EB710A7C2477}" type="datetime1">
              <a:rPr lang="en-US" smtClean="0"/>
              <a:t>9/14/18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35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6A187-7F2B-CB46-8F40-3CD78BF36440}" type="datetime1">
              <a:rPr lang="en-US" smtClean="0"/>
              <a:t>9/14/18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06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4"/>
            <a:ext cx="4344988" cy="423335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42333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B513-A7FC-054A-9375-F1DE2DDE6113}" type="datetime1">
              <a:rPr lang="en-US" smtClean="0"/>
              <a:t>9/14/18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51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2B0FC-64D0-5945-BA75-42C3C4BF3B11}" type="datetime1">
              <a:rPr lang="en-US" smtClean="0"/>
              <a:t>9/14/18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45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835BE18-58EA-3C41-98F3-9657CDA3EFE2}" type="datetime1">
              <a:rPr lang="en-US" smtClean="0"/>
              <a:t>9/14/18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64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3" name="Group 10"/>
          <p:cNvGrpSpPr>
            <a:grpSpLocks/>
          </p:cNvGrpSpPr>
          <p:nvPr/>
        </p:nvGrpSpPr>
        <p:grpSpPr bwMode="auto">
          <a:xfrm>
            <a:off x="144210" y="2000250"/>
            <a:ext cx="8466390" cy="4077599"/>
            <a:chOff x="144210" y="1524000"/>
            <a:chExt cx="8466390" cy="5436312"/>
          </a:xfrm>
        </p:grpSpPr>
        <p:grpSp>
          <p:nvGrpSpPr>
            <p:cNvPr id="56326" name="Group 29"/>
            <p:cNvGrpSpPr>
              <a:grpSpLocks/>
            </p:cNvGrpSpPr>
            <p:nvPr/>
          </p:nvGrpSpPr>
          <p:grpSpPr bwMode="auto">
            <a:xfrm>
              <a:off x="144210" y="1524000"/>
              <a:ext cx="8466390" cy="3739959"/>
              <a:chOff x="144210" y="1524000"/>
              <a:chExt cx="8466390" cy="3739648"/>
            </a:xfrm>
          </p:grpSpPr>
          <p:cxnSp>
            <p:nvCxnSpPr>
              <p:cNvPr id="33" name="Straight Arrow Connector 32"/>
              <p:cNvCxnSpPr/>
              <p:nvPr/>
            </p:nvCxnSpPr>
            <p:spPr bwMode="auto">
              <a:xfrm>
                <a:off x="914400" y="2057308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 bwMode="auto">
              <a:xfrm>
                <a:off x="914400" y="3504860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336" name="TextBox 6"/>
              <p:cNvSpPr txBox="1">
                <a:spLocks noChangeArrowheads="1"/>
              </p:cNvSpPr>
              <p:nvPr/>
            </p:nvSpPr>
            <p:spPr bwMode="auto">
              <a:xfrm>
                <a:off x="144210" y="3200400"/>
                <a:ext cx="526106" cy="615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</a:rPr>
                  <a:t>P2</a:t>
                </a:r>
              </a:p>
            </p:txBody>
          </p:sp>
          <p:cxnSp>
            <p:nvCxnSpPr>
              <p:cNvPr id="40" name="Straight Arrow Connector 39"/>
              <p:cNvCxnSpPr/>
              <p:nvPr/>
            </p:nvCxnSpPr>
            <p:spPr bwMode="auto">
              <a:xfrm>
                <a:off x="7239000" y="2057308"/>
                <a:ext cx="914400" cy="2895103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338" name="TextBox 9"/>
              <p:cNvSpPr txBox="1">
                <a:spLocks noChangeArrowheads="1"/>
              </p:cNvSpPr>
              <p:nvPr/>
            </p:nvSpPr>
            <p:spPr bwMode="auto">
              <a:xfrm>
                <a:off x="7727880" y="2362200"/>
                <a:ext cx="820866" cy="615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1" i="1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</a:rPr>
                  <a:t>Time</a:t>
                </a: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 bwMode="auto">
              <a:xfrm flipV="1">
                <a:off x="2362200" y="3504860"/>
                <a:ext cx="1295400" cy="1447551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 bwMode="auto">
              <a:xfrm>
                <a:off x="2133600" y="2057308"/>
                <a:ext cx="685800" cy="1447551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 bwMode="auto">
              <a:xfrm flipV="1">
                <a:off x="6096000" y="2057308"/>
                <a:ext cx="517525" cy="1443319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342" name="TextBox 24"/>
              <p:cNvSpPr txBox="1">
                <a:spLocks noChangeArrowheads="1"/>
              </p:cNvSpPr>
              <p:nvPr/>
            </p:nvSpPr>
            <p:spPr bwMode="auto">
              <a:xfrm>
                <a:off x="144210" y="1828800"/>
                <a:ext cx="526106" cy="615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</a:rPr>
                  <a:t>P1</a:t>
                </a:r>
              </a:p>
            </p:txBody>
          </p:sp>
          <p:cxnSp>
            <p:nvCxnSpPr>
              <p:cNvPr id="47" name="Straight Arrow Connector 46"/>
              <p:cNvCxnSpPr/>
              <p:nvPr/>
            </p:nvCxnSpPr>
            <p:spPr bwMode="auto">
              <a:xfrm>
                <a:off x="990600" y="4952411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344" name="TextBox 26"/>
              <p:cNvSpPr txBox="1">
                <a:spLocks noChangeArrowheads="1"/>
              </p:cNvSpPr>
              <p:nvPr/>
            </p:nvSpPr>
            <p:spPr bwMode="auto">
              <a:xfrm>
                <a:off x="144210" y="4648200"/>
                <a:ext cx="526106" cy="615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</a:rPr>
                  <a:t>P3</a:t>
                </a:r>
              </a:p>
            </p:txBody>
          </p:sp>
          <p:sp>
            <p:nvSpPr>
              <p:cNvPr id="49" name="Oval 48"/>
              <p:cNvSpPr/>
              <p:nvPr/>
            </p:nvSpPr>
            <p:spPr bwMode="auto">
              <a:xfrm>
                <a:off x="1447800" y="1966308"/>
                <a:ext cx="152400" cy="1523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4876800" y="1981122"/>
                <a:ext cx="152400" cy="1523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5029200" y="4876225"/>
                <a:ext cx="152400" cy="1523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6348" name="TextBox 50"/>
              <p:cNvSpPr txBox="1">
                <a:spLocks noChangeArrowheads="1"/>
              </p:cNvSpPr>
              <p:nvPr/>
            </p:nvSpPr>
            <p:spPr bwMode="auto">
              <a:xfrm>
                <a:off x="990600" y="1524000"/>
                <a:ext cx="6934200" cy="11078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</a:rPr>
                  <a:t>A      B                                  C                   D        E                          		</a:t>
                </a:r>
              </a:p>
            </p:txBody>
          </p:sp>
          <p:sp>
            <p:nvSpPr>
              <p:cNvPr id="56349" name="TextBox 51"/>
              <p:cNvSpPr txBox="1">
                <a:spLocks noChangeArrowheads="1"/>
              </p:cNvSpPr>
              <p:nvPr/>
            </p:nvSpPr>
            <p:spPr bwMode="auto">
              <a:xfrm>
                <a:off x="304800" y="2967038"/>
                <a:ext cx="6934200" cy="6154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</a:rPr>
                  <a:t>            E             F                          G</a:t>
                </a:r>
              </a:p>
            </p:txBody>
          </p:sp>
          <p:sp>
            <p:nvSpPr>
              <p:cNvPr id="56350" name="TextBox 52"/>
              <p:cNvSpPr txBox="1">
                <a:spLocks noChangeArrowheads="1"/>
              </p:cNvSpPr>
              <p:nvPr/>
            </p:nvSpPr>
            <p:spPr bwMode="auto">
              <a:xfrm>
                <a:off x="1524000" y="4419600"/>
                <a:ext cx="6934200" cy="6154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</a:rPr>
                  <a:t>        H                                I                                          J</a:t>
                </a:r>
              </a:p>
            </p:txBody>
          </p:sp>
        </p:grpSp>
        <p:grpSp>
          <p:nvGrpSpPr>
            <p:cNvPr id="56327" name="Group 9"/>
            <p:cNvGrpSpPr>
              <a:grpSpLocks/>
            </p:cNvGrpSpPr>
            <p:nvPr/>
          </p:nvGrpSpPr>
          <p:grpSpPr bwMode="auto">
            <a:xfrm>
              <a:off x="4876800" y="5817413"/>
              <a:ext cx="3481572" cy="1142899"/>
              <a:chOff x="4876800" y="5817413"/>
              <a:chExt cx="3481572" cy="1142899"/>
            </a:xfrm>
          </p:grpSpPr>
          <p:grpSp>
            <p:nvGrpSpPr>
              <p:cNvPr id="56328" name="Group 6"/>
              <p:cNvGrpSpPr>
                <a:grpSpLocks/>
              </p:cNvGrpSpPr>
              <p:nvPr/>
            </p:nvGrpSpPr>
            <p:grpSpPr bwMode="auto">
              <a:xfrm>
                <a:off x="4876800" y="5817413"/>
                <a:ext cx="3429000" cy="1142899"/>
                <a:chOff x="4876800" y="5817413"/>
                <a:chExt cx="3429000" cy="1142899"/>
              </a:xfrm>
            </p:grpSpPr>
            <p:cxnSp>
              <p:nvCxnSpPr>
                <p:cNvPr id="38" name="Straight Arrow Connector 37"/>
                <p:cNvCxnSpPr/>
                <p:nvPr/>
              </p:nvCxnSpPr>
              <p:spPr bwMode="auto">
                <a:xfrm>
                  <a:off x="5105400" y="6655541"/>
                  <a:ext cx="609600" cy="0"/>
                </a:xfrm>
                <a:prstGeom prst="straightConnector1">
                  <a:avLst/>
                </a:prstGeom>
                <a:ln w="6350" cmpd="sng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332" name="TextBox 39"/>
                <p:cNvSpPr txBox="1">
                  <a:spLocks noChangeArrowheads="1"/>
                </p:cNvSpPr>
                <p:nvPr/>
              </p:nvSpPr>
              <p:spPr bwMode="auto">
                <a:xfrm>
                  <a:off x="5764543" y="6330600"/>
                  <a:ext cx="1279516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x-none" sz="2400" b="1" i="1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charset="0"/>
                      <a:ea typeface="ＭＳ Ｐゴシック" charset="-128"/>
                    </a:rPr>
                    <a:t>Message</a:t>
                  </a:r>
                </a:p>
              </p:txBody>
            </p:sp>
            <p:sp>
              <p:nvSpPr>
                <p:cNvPr id="41" name="Rectangle 40"/>
                <p:cNvSpPr/>
                <p:nvPr/>
              </p:nvSpPr>
              <p:spPr bwMode="auto">
                <a:xfrm>
                  <a:off x="4876800" y="5817413"/>
                  <a:ext cx="3429000" cy="1142899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55" name="Oval 54"/>
              <p:cNvSpPr/>
              <p:nvPr/>
            </p:nvSpPr>
            <p:spPr bwMode="auto">
              <a:xfrm>
                <a:off x="5257800" y="6122186"/>
                <a:ext cx="152400" cy="15238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6330" name="TextBox 39"/>
              <p:cNvSpPr txBox="1">
                <a:spLocks noChangeArrowheads="1"/>
              </p:cNvSpPr>
              <p:nvPr/>
            </p:nvSpPr>
            <p:spPr bwMode="auto">
              <a:xfrm>
                <a:off x="5764543" y="5873399"/>
                <a:ext cx="2593829" cy="6155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</a:rPr>
                  <a:t>Instruction or Step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Chandy-Lamport</a:t>
            </a:r>
            <a:r>
              <a:rPr lang="en-US" dirty="0"/>
              <a:t>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9111C5-E04E-4942-8174-12BB645D56A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7034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4755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7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7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8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8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685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400300"/>
            <a:ext cx="4572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 flipV="1">
            <a:off x="7086600" y="3543300"/>
            <a:ext cx="7620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 bwMode="auto">
          <a:xfrm flipH="1">
            <a:off x="7086600" y="1714500"/>
            <a:ext cx="304800" cy="62865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 bwMode="auto">
          <a:xfrm flipV="1">
            <a:off x="6875859" y="4572001"/>
            <a:ext cx="363141" cy="1543346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774" name="TextBox 61"/>
          <p:cNvSpPr txBox="1">
            <a:spLocks noChangeArrowheads="1"/>
          </p:cNvSpPr>
          <p:nvPr/>
        </p:nvSpPr>
        <p:spPr bwMode="auto">
          <a:xfrm>
            <a:off x="6555600" y="6024211"/>
            <a:ext cx="190148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Duplicate!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</p:txBody>
      </p:sp>
      <p:sp>
        <p:nvSpPr>
          <p:cNvPr id="46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48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478852" y="4743450"/>
            <a:ext cx="140134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12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= &lt; &gt;</a:t>
            </a:r>
          </a:p>
        </p:txBody>
      </p:sp>
      <p:sp>
        <p:nvSpPr>
          <p:cNvPr id="55" name="TextBox 59"/>
          <p:cNvSpPr txBox="1">
            <a:spLocks noChangeArrowheads="1"/>
          </p:cNvSpPr>
          <p:nvPr/>
        </p:nvSpPr>
        <p:spPr bwMode="auto">
          <a:xfrm>
            <a:off x="5353445" y="685261"/>
            <a:ext cx="38459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&lt;message G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  <a:sym typeface="Wingdings" charset="2"/>
              </a:rPr>
              <a:t>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D &gt;</a:t>
            </a:r>
          </a:p>
        </p:txBody>
      </p:sp>
      <p:sp>
        <p:nvSpPr>
          <p:cNvPr id="62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  <a:endParaRPr kumimoji="0" lang="en-US" altLang="x-none" sz="2400" b="0" i="1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63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S1,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,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endParaRPr kumimoji="0" lang="en-US" altLang="x-none" sz="2400" b="0" i="0" u="none" strike="sng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</a:p>
        </p:txBody>
      </p:sp>
      <p:sp>
        <p:nvSpPr>
          <p:cNvPr id="66" name="TextBox 35"/>
          <p:cNvSpPr txBox="1">
            <a:spLocks noChangeArrowheads="1"/>
          </p:cNvSpPr>
          <p:nvPr/>
        </p:nvSpPr>
        <p:spPr bwMode="auto">
          <a:xfrm>
            <a:off x="583560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S2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32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12</a:t>
            </a:r>
          </a:p>
        </p:txBody>
      </p:sp>
      <p:sp>
        <p:nvSpPr>
          <p:cNvPr id="67" name="TextBox 24"/>
          <p:cNvSpPr txBox="1">
            <a:spLocks noChangeArrowheads="1"/>
          </p:cNvSpPr>
          <p:nvPr/>
        </p:nvSpPr>
        <p:spPr bwMode="auto">
          <a:xfrm>
            <a:off x="389520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  <a:endParaRPr kumimoji="0" lang="en-US" altLang="x-none" sz="2400" b="0" i="1" u="none" strike="sng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8050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6803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826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828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832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834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807" name="TextBox 24"/>
          <p:cNvSpPr txBox="1">
            <a:spLocks noChangeArrowheads="1"/>
          </p:cNvSpPr>
          <p:nvPr/>
        </p:nvSpPr>
        <p:spPr bwMode="auto">
          <a:xfrm>
            <a:off x="3895200" y="4744800"/>
            <a:ext cx="17475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</p:txBody>
      </p: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812" name="TextBox 35"/>
          <p:cNvSpPr txBox="1">
            <a:spLocks noChangeArrowheads="1"/>
          </p:cNvSpPr>
          <p:nvPr/>
        </p:nvSpPr>
        <p:spPr bwMode="auto">
          <a:xfrm>
            <a:off x="5835600" y="4744800"/>
            <a:ext cx="17475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S2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32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685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400300"/>
            <a:ext cx="4572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 flipV="1">
            <a:off x="7086600" y="3543300"/>
            <a:ext cx="7620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 bwMode="auto">
          <a:xfrm flipH="1">
            <a:off x="7086600" y="1714500"/>
            <a:ext cx="304800" cy="62865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 bwMode="auto">
          <a:xfrm flipV="1">
            <a:off x="7010400" y="4572000"/>
            <a:ext cx="228600" cy="97155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822" name="TextBox 61"/>
          <p:cNvSpPr txBox="1">
            <a:spLocks noChangeArrowheads="1"/>
          </p:cNvSpPr>
          <p:nvPr/>
        </p:nvSpPr>
        <p:spPr bwMode="auto">
          <a:xfrm>
            <a:off x="6555600" y="5648842"/>
            <a:ext cx="1747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</p:txBody>
      </p:sp>
      <p:sp>
        <p:nvSpPr>
          <p:cNvPr id="46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48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763000" cy="10668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Algorithm has terminated</a:t>
            </a:r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2843514" y="1714500"/>
            <a:ext cx="5613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S1</a:t>
            </a: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55" name="TextBox 59"/>
          <p:cNvSpPr txBox="1">
            <a:spLocks noChangeArrowheads="1"/>
          </p:cNvSpPr>
          <p:nvPr/>
        </p:nvSpPr>
        <p:spPr bwMode="auto">
          <a:xfrm>
            <a:off x="5526000" y="1193119"/>
            <a:ext cx="34996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&lt;message G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  <a:sym typeface="Wingdings" charset="2"/>
              </a:rPr>
              <a:t>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D &gt;</a:t>
            </a:r>
          </a:p>
        </p:txBody>
      </p:sp>
      <p:sp>
        <p:nvSpPr>
          <p:cNvPr id="62" name="TextBox 28"/>
          <p:cNvSpPr txBox="1">
            <a:spLocks noChangeArrowheads="1"/>
          </p:cNvSpPr>
          <p:nvPr/>
        </p:nvSpPr>
        <p:spPr bwMode="auto">
          <a:xfrm>
            <a:off x="57060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  <a:endParaRPr kumimoji="0" lang="en-US" altLang="x-none" sz="24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478852" y="4743450"/>
            <a:ext cx="140134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12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= &lt; 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1422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8851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6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6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7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7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895601" y="1714500"/>
            <a:ext cx="455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S1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916722" y="4743450"/>
            <a:ext cx="186301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S3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13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= &lt; &gt;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706000" y="1670400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  <a:endParaRPr kumimoji="0" lang="en-US" altLang="x-none" sz="24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86016" y="4572001"/>
            <a:ext cx="186301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S2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32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=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&lt; &gt;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685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400300"/>
            <a:ext cx="4572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486065" y="4572001"/>
            <a:ext cx="1401346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12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= &lt; &gt;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0"/>
              <a:cs typeface="ＭＳ Ｐゴシック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0"/>
              <a:cs typeface="ＭＳ Ｐゴシック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526000" y="1191600"/>
            <a:ext cx="349967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21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= &lt;message 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  <a:sym typeface="Wingdings"/>
              </a:rPr>
              <a:t>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D &gt;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47866" y="5429250"/>
            <a:ext cx="140134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23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= &lt; &gt;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37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38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763000" cy="10668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Collect the global snapshot pieces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589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15 0.03747 L -0.27473 0.60374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91 0.06759 L -0.52726 0.6115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17" y="2719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13 0.07407 L -0.47795 0.66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50" y="2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-0.61198 0.0993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08" y="495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98 0.10347 L -0.60347 0.0479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3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3967 0.1108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44" y="553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91 -0.06273 L -0.53681 -0.0182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95" y="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29" grpId="0"/>
      <p:bldP spid="36" grpId="0"/>
      <p:bldP spid="58" grpId="0"/>
      <p:bldP spid="60" grpId="0"/>
      <p:bldP spid="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27705" y="203747"/>
            <a:ext cx="585429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P1 is Initiator: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Record local state S1,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Send out markers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Turn on recording on channels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21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31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 bwMode="auto">
          <a:xfrm flipV="1">
            <a:off x="2971800" y="1895580"/>
            <a:ext cx="336480" cy="50472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0668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374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60" name="Straight Arrow Connector 59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37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63" name="Straight Arrow Connector 62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37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65" name="Straight Arrow Connector 64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38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69" name="Straight Arrow Connector 68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38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71" name="Oval 70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32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33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34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917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419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S1, Record 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, 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</a:p>
        </p:txBody>
      </p: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422" name="TextBox 24"/>
          <p:cNvSpPr txBox="1">
            <a:spLocks noChangeArrowheads="1"/>
          </p:cNvSpPr>
          <p:nvPr/>
        </p:nvSpPr>
        <p:spPr bwMode="auto">
          <a:xfrm>
            <a:off x="2589593" y="4743451"/>
            <a:ext cx="602100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First Marker!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own state as S3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Mark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state as empty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Turn on recording on other incoming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Send out Markers</a:t>
            </a:r>
          </a:p>
        </p:txBody>
      </p: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0424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98" name="Straight Arrow Connector 97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42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42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103" name="Straight Arrow Connector 102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43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107" name="Straight Arrow Connector 10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43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8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29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30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18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3143250"/>
            <a:ext cx="762000" cy="14287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 bwMode="auto">
          <a:xfrm flipV="1">
            <a:off x="4648200" y="3714750"/>
            <a:ext cx="1524000" cy="8572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474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62" name="Straight Arrow Connector 6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47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65" name="Straight Arrow Connector 64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47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48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71" name="Straight Arrow Connector 70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48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9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30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32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33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S1, Record 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, 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</a:p>
        </p:txBody>
      </p:sp>
      <p:sp>
        <p:nvSpPr>
          <p:cNvPr id="36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  <a:endParaRPr kumimoji="0" lang="en-US" altLang="x-none" sz="24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116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521" name="TextBox 28"/>
          <p:cNvSpPr txBox="1">
            <a:spLocks noChangeArrowheads="1"/>
          </p:cNvSpPr>
          <p:nvPr/>
        </p:nvSpPr>
        <p:spPr bwMode="auto">
          <a:xfrm>
            <a:off x="5495639" y="1261588"/>
            <a:ext cx="371127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Duplicate Marker!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State of channel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  <a:endParaRPr kumimoji="0" lang="en-US" altLang="x-none" sz="24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 bwMode="auto">
          <a:xfrm flipV="1">
            <a:off x="4648200" y="3714750"/>
            <a:ext cx="1524000" cy="8572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4524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64" name="Straight Arrow Connector 63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52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52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69" name="Straight Arrow Connector 68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53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73" name="Straight Arrow Connector 72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53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31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32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33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34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S1, 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,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endParaRPr kumimoji="0" lang="en-US" altLang="x-none" sz="2400" b="0" i="0" u="none" strike="sng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</a:p>
        </p:txBody>
      </p:sp>
      <p:sp>
        <p:nvSpPr>
          <p:cNvPr id="37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  <a:endParaRPr kumimoji="0" lang="en-US" altLang="x-none" sz="24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8584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6563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579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581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585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587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570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  <a:endParaRPr kumimoji="0" lang="en-US" altLang="x-none" sz="2400" b="0" i="1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572" name="TextBox 35"/>
          <p:cNvSpPr txBox="1">
            <a:spLocks noChangeArrowheads="1"/>
          </p:cNvSpPr>
          <p:nvPr/>
        </p:nvSpPr>
        <p:spPr bwMode="auto">
          <a:xfrm>
            <a:off x="5798787" y="4541838"/>
            <a:ext cx="334591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First Marker!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own state as S2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Mark </a:t>
            </a: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0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32</a:t>
            </a:r>
            <a:r>
              <a:rPr kumimoji="0" lang="en-US" altLang="x-none" sz="20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state as empty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Turn on recording on </a:t>
            </a: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0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12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Send out Markers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381000" cy="5715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800350"/>
            <a:ext cx="304800" cy="6858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38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40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46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  <a:endParaRPr kumimoji="0" lang="en-US" altLang="x-none" sz="24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48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S1, 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,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endParaRPr kumimoji="0" lang="en-US" altLang="x-none" sz="2400" b="0" i="0" u="none" strike="sng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5971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611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62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62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63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63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620" name="TextBox 35"/>
          <p:cNvSpPr txBox="1">
            <a:spLocks noChangeArrowheads="1"/>
          </p:cNvSpPr>
          <p:nvPr/>
        </p:nvSpPr>
        <p:spPr bwMode="auto">
          <a:xfrm>
            <a:off x="583588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S2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32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12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381000" cy="5715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800350"/>
            <a:ext cx="304800" cy="6858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38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40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46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  <a:endParaRPr kumimoji="0" lang="en-US" altLang="x-none" sz="24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48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  <a:endParaRPr kumimoji="0" lang="en-US" altLang="x-none" sz="2400" b="0" i="1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53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S1, 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,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endParaRPr kumimoji="0" lang="en-US" altLang="x-none" sz="2400" b="0" i="0" u="none" strike="sng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144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659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7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7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8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8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381000" cy="5715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800350"/>
            <a:ext cx="304800" cy="6858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 flipV="1">
            <a:off x="7086600" y="3543300"/>
            <a:ext cx="7620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674" name="TextBox 57"/>
          <p:cNvSpPr txBox="1">
            <a:spLocks noChangeArrowheads="1"/>
          </p:cNvSpPr>
          <p:nvPr/>
        </p:nvSpPr>
        <p:spPr bwMode="auto">
          <a:xfrm>
            <a:off x="7432074" y="4743450"/>
            <a:ext cx="174278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Duplicate!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0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12</a:t>
            </a:r>
            <a:r>
              <a:rPr kumimoji="0" lang="en-US" altLang="x-none" sz="20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</p:txBody>
      </p:sp>
      <p:sp>
        <p:nvSpPr>
          <p:cNvPr id="40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46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48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53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  <a:endParaRPr kumimoji="0" lang="en-US" altLang="x-none" sz="2400" b="0" i="1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S1, 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,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endParaRPr kumimoji="0" lang="en-US" altLang="x-none" sz="2400" b="0" i="0" u="none" strike="sng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</a:p>
        </p:txBody>
      </p:sp>
      <p:sp>
        <p:nvSpPr>
          <p:cNvPr id="55" name="TextBox 35"/>
          <p:cNvSpPr txBox="1">
            <a:spLocks noChangeArrowheads="1"/>
          </p:cNvSpPr>
          <p:nvPr/>
        </p:nvSpPr>
        <p:spPr bwMode="auto">
          <a:xfrm>
            <a:off x="583588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S2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32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12</a:t>
            </a:r>
          </a:p>
        </p:txBody>
      </p:sp>
      <p:sp>
        <p:nvSpPr>
          <p:cNvPr id="58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  <a:endParaRPr kumimoji="0" lang="en-US" altLang="x-none" sz="24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4768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2707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2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2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3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3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</a:rPr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381000" cy="5715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400300"/>
            <a:ext cx="4572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 flipV="1">
            <a:off x="7086600" y="3543300"/>
            <a:ext cx="7620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478852" y="4743450"/>
            <a:ext cx="140134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C</a:t>
            </a:r>
            <a:r>
              <a:rPr kumimoji="0" lang="en-US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12</a:t>
            </a:r>
            <a:r>
              <a:rPr kumimoji="0" lang="en-US" sz="24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0"/>
                <a:cs typeface="ＭＳ Ｐゴシック" charset="0"/>
              </a:rPr>
              <a:t>= &lt; &gt;</a:t>
            </a:r>
          </a:p>
        </p:txBody>
      </p:sp>
      <p:cxnSp>
        <p:nvCxnSpPr>
          <p:cNvPr id="59" name="Straight Arrow Connector 58"/>
          <p:cNvCxnSpPr/>
          <p:nvPr/>
        </p:nvCxnSpPr>
        <p:spPr bwMode="auto">
          <a:xfrm flipH="1">
            <a:off x="7086600" y="1560192"/>
            <a:ext cx="379616" cy="782958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724" name="TextBox 59"/>
          <p:cNvSpPr txBox="1">
            <a:spLocks noChangeArrowheads="1"/>
          </p:cNvSpPr>
          <p:nvPr/>
        </p:nvSpPr>
        <p:spPr bwMode="auto">
          <a:xfrm>
            <a:off x="5353445" y="685261"/>
            <a:ext cx="38459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Duplicate!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&lt;message G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  <a:sym typeface="Wingdings" charset="2"/>
              </a:rPr>
              <a:t>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D &gt;</a:t>
            </a:r>
          </a:p>
        </p:txBody>
      </p:sp>
      <p:sp>
        <p:nvSpPr>
          <p:cNvPr id="40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A      B                                  C                   D        E                          		</a:t>
            </a:r>
          </a:p>
        </p:txBody>
      </p:sp>
      <p:sp>
        <p:nvSpPr>
          <p:cNvPr id="46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    E             F                          G</a:t>
            </a:r>
          </a:p>
        </p:txBody>
      </p:sp>
      <p:sp>
        <p:nvSpPr>
          <p:cNvPr id="48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</a:rPr>
              <a:t>        H                                I                                          J</a:t>
            </a:r>
          </a:p>
        </p:txBody>
      </p:sp>
      <p:sp>
        <p:nvSpPr>
          <p:cNvPr id="53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r>
              <a:rPr kumimoji="0" lang="en-US" altLang="x-none" sz="24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  <a:endParaRPr kumimoji="0" lang="en-US" altLang="x-none" sz="2400" b="0" i="1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S1,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21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,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31</a:t>
            </a:r>
            <a:endParaRPr kumimoji="0" lang="en-US" altLang="x-none" sz="2400" b="0" i="0" u="none" strike="sng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</a:p>
        </p:txBody>
      </p:sp>
      <p:sp>
        <p:nvSpPr>
          <p:cNvPr id="55" name="TextBox 35"/>
          <p:cNvSpPr txBox="1">
            <a:spLocks noChangeArrowheads="1"/>
          </p:cNvSpPr>
          <p:nvPr/>
        </p:nvSpPr>
        <p:spPr bwMode="auto">
          <a:xfrm>
            <a:off x="583588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S2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32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sng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sng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12</a:t>
            </a:r>
          </a:p>
        </p:txBody>
      </p:sp>
      <p:sp>
        <p:nvSpPr>
          <p:cNvPr id="60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S3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13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= &lt; 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Record </a:t>
            </a: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</a:t>
            </a:r>
            <a:r>
              <a:rPr kumimoji="0" lang="en-US" altLang="x-none" sz="2400" b="0" i="1" u="none" strike="noStrike" kern="1200" cap="none" spc="0" normalizeH="0" baseline="-2500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23</a:t>
            </a:r>
            <a:endParaRPr kumimoji="0" lang="en-US" altLang="x-none" sz="2400" b="0" i="1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 charset="-12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025072-9793-DD45-A50B-C84D5FD44B4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97147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 w="28575">
          <a:solidFill>
            <a:schemeClr val="tx1"/>
          </a:solidFill>
          <a:prstDash val="soli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8575">
          <a:solidFill>
            <a:srgbClr val="FF0000"/>
          </a:solidFill>
          <a:prstDash val="sysDash"/>
          <a:headEnd type="none" w="med" len="med"/>
          <a:tailEnd type="none" w="med" len="med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570</Words>
  <Application>Microsoft Macintosh PowerPoint</Application>
  <PresentationFormat>On-screen Show (4:3)</PresentationFormat>
  <Paragraphs>210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ＭＳ Ｐゴシック</vt:lpstr>
      <vt:lpstr>Whitney-BlackSC</vt:lpstr>
      <vt:lpstr>Arial</vt:lpstr>
      <vt:lpstr>Calibri</vt:lpstr>
      <vt:lpstr>Times New Roman</vt:lpstr>
      <vt:lpstr>Wingdings</vt:lpstr>
      <vt:lpstr>1_Office Theme</vt:lpstr>
      <vt:lpstr>Chandy-Lamport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Algorithm has terminated</vt:lpstr>
      <vt:lpstr>Collect the global snapshot pieces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Chandy-Lamport Example</dc:title>
  <dc:creator>Marco Canini</dc:creator>
  <cp:lastModifiedBy>Marco Canini</cp:lastModifiedBy>
  <cp:revision>1</cp:revision>
  <dcterms:created xsi:type="dcterms:W3CDTF">2018-09-14T05:59:55Z</dcterms:created>
  <dcterms:modified xsi:type="dcterms:W3CDTF">2018-09-14T06:01:00Z</dcterms:modified>
</cp:coreProperties>
</file>