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257" r:id="rId2"/>
    <p:sldId id="422" r:id="rId3"/>
    <p:sldId id="369" r:id="rId4"/>
    <p:sldId id="419" r:id="rId5"/>
    <p:sldId id="423" r:id="rId6"/>
    <p:sldId id="424" r:id="rId7"/>
    <p:sldId id="425" r:id="rId8"/>
    <p:sldId id="457" r:id="rId9"/>
    <p:sldId id="458" r:id="rId10"/>
    <p:sldId id="426" r:id="rId11"/>
    <p:sldId id="427" r:id="rId12"/>
    <p:sldId id="428" r:id="rId13"/>
    <p:sldId id="456" r:id="rId14"/>
    <p:sldId id="430" r:id="rId15"/>
    <p:sldId id="431" r:id="rId16"/>
    <p:sldId id="435" r:id="rId17"/>
    <p:sldId id="438" r:id="rId18"/>
    <p:sldId id="439" r:id="rId19"/>
    <p:sldId id="454" r:id="rId20"/>
    <p:sldId id="436" r:id="rId21"/>
    <p:sldId id="455" r:id="rId22"/>
    <p:sldId id="440" r:id="rId23"/>
    <p:sldId id="441" r:id="rId24"/>
    <p:sldId id="442" r:id="rId25"/>
    <p:sldId id="43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273" r:id="rId38"/>
    <p:sldId id="416" r:id="rId3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74286" autoAdjust="0"/>
  </p:normalViewPr>
  <p:slideViewPr>
    <p:cSldViewPr snapToGrid="0">
      <p:cViewPr varScale="1">
        <p:scale>
          <a:sx n="127" d="100"/>
          <a:sy n="127" d="100"/>
        </p:scale>
        <p:origin x="184" y="99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B22C66AD-4CE3-D044-A6F7-3CCC3B1D815D}"/>
    <pc:docChg chg="addSld delSld modSld">
      <pc:chgData name="Marco Canini" userId="f9c31d46-c3b5-4114-aea8-426b22c5f56f" providerId="ADAL" clId="{B22C66AD-4CE3-D044-A6F7-3CCC3B1D815D}" dt="2018-09-26T10:24:41.876" v="78" actId="404"/>
      <pc:docMkLst>
        <pc:docMk/>
      </pc:docMkLst>
      <pc:sldChg chg="modSp">
        <pc:chgData name="Marco Canini" userId="f9c31d46-c3b5-4114-aea8-426b22c5f56f" providerId="ADAL" clId="{B22C66AD-4CE3-D044-A6F7-3CCC3B1D815D}" dt="2018-09-26T10:03:30.371" v="3" actId="20577"/>
        <pc:sldMkLst>
          <pc:docMk/>
          <pc:sldMk cId="0" sldId="257"/>
        </pc:sldMkLst>
        <pc:spChg chg="mod">
          <ac:chgData name="Marco Canini" userId="f9c31d46-c3b5-4114-aea8-426b22c5f56f" providerId="ADAL" clId="{B22C66AD-4CE3-D044-A6F7-3CCC3B1D815D}" dt="2018-09-26T10:03:24.380" v="0"/>
          <ac:spMkLst>
            <pc:docMk/>
            <pc:sldMk cId="0" sldId="257"/>
            <ac:spMk id="15362" creationId="{00000000-0000-0000-0000-000000000000}"/>
          </ac:spMkLst>
        </pc:spChg>
        <pc:spChg chg="mod">
          <ac:chgData name="Marco Canini" userId="f9c31d46-c3b5-4114-aea8-426b22c5f56f" providerId="ADAL" clId="{B22C66AD-4CE3-D044-A6F7-3CCC3B1D815D}" dt="2018-09-26T10:03:30.371" v="3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6.913" v="27" actId="2696"/>
        <pc:sldMkLst>
          <pc:docMk/>
          <pc:sldMk cId="0" sldId="272"/>
        </pc:sldMkLst>
      </pc:sldChg>
      <pc:sldChg chg="del">
        <pc:chgData name="Marco Canini" userId="f9c31d46-c3b5-4114-aea8-426b22c5f56f" providerId="ADAL" clId="{B22C66AD-4CE3-D044-A6F7-3CCC3B1D815D}" dt="2018-09-26T10:22:36.916" v="28" actId="2696"/>
        <pc:sldMkLst>
          <pc:docMk/>
          <pc:sldMk cId="2837646380" sldId="273"/>
        </pc:sldMkLst>
      </pc:sldChg>
      <pc:sldChg chg="del">
        <pc:chgData name="Marco Canini" userId="f9c31d46-c3b5-4114-aea8-426b22c5f56f" providerId="ADAL" clId="{B22C66AD-4CE3-D044-A6F7-3CCC3B1D815D}" dt="2018-09-26T10:22:36.907" v="25" actId="2696"/>
        <pc:sldMkLst>
          <pc:docMk/>
          <pc:sldMk cId="1641301863" sldId="369"/>
        </pc:sldMkLst>
      </pc:sldChg>
      <pc:sldChg chg="del">
        <pc:chgData name="Marco Canini" userId="f9c31d46-c3b5-4114-aea8-426b22c5f56f" providerId="ADAL" clId="{B22C66AD-4CE3-D044-A6F7-3CCC3B1D815D}" dt="2018-09-26T10:22:36.910" v="26" actId="2696"/>
        <pc:sldMkLst>
          <pc:docMk/>
          <pc:sldMk cId="331622878" sldId="371"/>
        </pc:sldMkLst>
      </pc:sldChg>
      <pc:sldChg chg="del">
        <pc:chgData name="Marco Canini" userId="f9c31d46-c3b5-4114-aea8-426b22c5f56f" providerId="ADAL" clId="{B22C66AD-4CE3-D044-A6F7-3CCC3B1D815D}" dt="2018-09-26T10:22:36.919" v="29" actId="2696"/>
        <pc:sldMkLst>
          <pc:docMk/>
          <pc:sldMk cId="1751493557" sldId="372"/>
        </pc:sldMkLst>
      </pc:sldChg>
      <pc:sldChg chg="del">
        <pc:chgData name="Marco Canini" userId="f9c31d46-c3b5-4114-aea8-426b22c5f56f" providerId="ADAL" clId="{B22C66AD-4CE3-D044-A6F7-3CCC3B1D815D}" dt="2018-09-26T10:22:36.926" v="31" actId="2696"/>
        <pc:sldMkLst>
          <pc:docMk/>
          <pc:sldMk cId="1027458756" sldId="373"/>
        </pc:sldMkLst>
      </pc:sldChg>
      <pc:sldChg chg="del">
        <pc:chgData name="Marco Canini" userId="f9c31d46-c3b5-4114-aea8-426b22c5f56f" providerId="ADAL" clId="{B22C66AD-4CE3-D044-A6F7-3CCC3B1D815D}" dt="2018-09-26T10:22:36.935" v="33" actId="2696"/>
        <pc:sldMkLst>
          <pc:docMk/>
          <pc:sldMk cId="1916232975" sldId="375"/>
        </pc:sldMkLst>
      </pc:sldChg>
      <pc:sldChg chg="del">
        <pc:chgData name="Marco Canini" userId="f9c31d46-c3b5-4114-aea8-426b22c5f56f" providerId="ADAL" clId="{B22C66AD-4CE3-D044-A6F7-3CCC3B1D815D}" dt="2018-09-26T10:22:36.930" v="32" actId="2696"/>
        <pc:sldMkLst>
          <pc:docMk/>
          <pc:sldMk cId="109712547" sldId="376"/>
        </pc:sldMkLst>
      </pc:sldChg>
      <pc:sldChg chg="del">
        <pc:chgData name="Marco Canini" userId="f9c31d46-c3b5-4114-aea8-426b22c5f56f" providerId="ADAL" clId="{B22C66AD-4CE3-D044-A6F7-3CCC3B1D815D}" dt="2018-09-26T10:22:36.938" v="34" actId="2696"/>
        <pc:sldMkLst>
          <pc:docMk/>
          <pc:sldMk cId="123651714" sldId="377"/>
        </pc:sldMkLst>
      </pc:sldChg>
      <pc:sldChg chg="del">
        <pc:chgData name="Marco Canini" userId="f9c31d46-c3b5-4114-aea8-426b22c5f56f" providerId="ADAL" clId="{B22C66AD-4CE3-D044-A6F7-3CCC3B1D815D}" dt="2018-09-26T10:22:36.941" v="35" actId="2696"/>
        <pc:sldMkLst>
          <pc:docMk/>
          <pc:sldMk cId="415654890" sldId="378"/>
        </pc:sldMkLst>
      </pc:sldChg>
      <pc:sldChg chg="del">
        <pc:chgData name="Marco Canini" userId="f9c31d46-c3b5-4114-aea8-426b22c5f56f" providerId="ADAL" clId="{B22C66AD-4CE3-D044-A6F7-3CCC3B1D815D}" dt="2018-09-26T10:22:36.950" v="37" actId="2696"/>
        <pc:sldMkLst>
          <pc:docMk/>
          <pc:sldMk cId="412307008" sldId="381"/>
        </pc:sldMkLst>
      </pc:sldChg>
      <pc:sldChg chg="del">
        <pc:chgData name="Marco Canini" userId="f9c31d46-c3b5-4114-aea8-426b22c5f56f" providerId="ADAL" clId="{B22C66AD-4CE3-D044-A6F7-3CCC3B1D815D}" dt="2018-09-26T10:22:36.957" v="39" actId="2696"/>
        <pc:sldMkLst>
          <pc:docMk/>
          <pc:sldMk cId="76381379" sldId="382"/>
        </pc:sldMkLst>
      </pc:sldChg>
      <pc:sldChg chg="del">
        <pc:chgData name="Marco Canini" userId="f9c31d46-c3b5-4114-aea8-426b22c5f56f" providerId="ADAL" clId="{B22C66AD-4CE3-D044-A6F7-3CCC3B1D815D}" dt="2018-09-26T10:22:36.961" v="40" actId="2696"/>
        <pc:sldMkLst>
          <pc:docMk/>
          <pc:sldMk cId="1643483461" sldId="386"/>
        </pc:sldMkLst>
      </pc:sldChg>
      <pc:sldChg chg="del">
        <pc:chgData name="Marco Canini" userId="f9c31d46-c3b5-4114-aea8-426b22c5f56f" providerId="ADAL" clId="{B22C66AD-4CE3-D044-A6F7-3CCC3B1D815D}" dt="2018-09-26T10:22:36.954" v="38" actId="2696"/>
        <pc:sldMkLst>
          <pc:docMk/>
          <pc:sldMk cId="1530423585" sldId="388"/>
        </pc:sldMkLst>
      </pc:sldChg>
      <pc:sldChg chg="del">
        <pc:chgData name="Marco Canini" userId="f9c31d46-c3b5-4114-aea8-426b22c5f56f" providerId="ADAL" clId="{B22C66AD-4CE3-D044-A6F7-3CCC3B1D815D}" dt="2018-09-26T10:22:36.923" v="30" actId="2696"/>
        <pc:sldMkLst>
          <pc:docMk/>
          <pc:sldMk cId="1098449759" sldId="389"/>
        </pc:sldMkLst>
      </pc:sldChg>
      <pc:sldChg chg="del">
        <pc:chgData name="Marco Canini" userId="f9c31d46-c3b5-4114-aea8-426b22c5f56f" providerId="ADAL" clId="{B22C66AD-4CE3-D044-A6F7-3CCC3B1D815D}" dt="2018-09-26T10:22:36.963" v="41" actId="2696"/>
        <pc:sldMkLst>
          <pc:docMk/>
          <pc:sldMk cId="778465962" sldId="390"/>
        </pc:sldMkLst>
      </pc:sldChg>
      <pc:sldChg chg="del">
        <pc:chgData name="Marco Canini" userId="f9c31d46-c3b5-4114-aea8-426b22c5f56f" providerId="ADAL" clId="{B22C66AD-4CE3-D044-A6F7-3CCC3B1D815D}" dt="2018-09-26T10:22:36.945" v="36" actId="2696"/>
        <pc:sldMkLst>
          <pc:docMk/>
          <pc:sldMk cId="506690240" sldId="391"/>
        </pc:sldMkLst>
      </pc:sldChg>
      <pc:sldChg chg="del">
        <pc:chgData name="Marco Canini" userId="f9c31d46-c3b5-4114-aea8-426b22c5f56f" providerId="ADAL" clId="{B22C66AD-4CE3-D044-A6F7-3CCC3B1D815D}" dt="2018-09-26T10:22:36.967" v="43" actId="2696"/>
        <pc:sldMkLst>
          <pc:docMk/>
          <pc:sldMk cId="1101197624" sldId="394"/>
        </pc:sldMkLst>
      </pc:sldChg>
      <pc:sldChg chg="del">
        <pc:chgData name="Marco Canini" userId="f9c31d46-c3b5-4114-aea8-426b22c5f56f" providerId="ADAL" clId="{B22C66AD-4CE3-D044-A6F7-3CCC3B1D815D}" dt="2018-09-26T10:22:36.969" v="44" actId="2696"/>
        <pc:sldMkLst>
          <pc:docMk/>
          <pc:sldMk cId="128614350" sldId="395"/>
        </pc:sldMkLst>
      </pc:sldChg>
      <pc:sldChg chg="del">
        <pc:chgData name="Marco Canini" userId="f9c31d46-c3b5-4114-aea8-426b22c5f56f" providerId="ADAL" clId="{B22C66AD-4CE3-D044-A6F7-3CCC3B1D815D}" dt="2018-09-26T10:22:37.085" v="45" actId="2696"/>
        <pc:sldMkLst>
          <pc:docMk/>
          <pc:sldMk cId="272138003" sldId="396"/>
        </pc:sldMkLst>
      </pc:sldChg>
      <pc:sldChg chg="del">
        <pc:chgData name="Marco Canini" userId="f9c31d46-c3b5-4114-aea8-426b22c5f56f" providerId="ADAL" clId="{B22C66AD-4CE3-D044-A6F7-3CCC3B1D815D}" dt="2018-09-26T10:22:37.087" v="46" actId="2696"/>
        <pc:sldMkLst>
          <pc:docMk/>
          <pc:sldMk cId="1153868683" sldId="397"/>
        </pc:sldMkLst>
      </pc:sldChg>
      <pc:sldChg chg="del">
        <pc:chgData name="Marco Canini" userId="f9c31d46-c3b5-4114-aea8-426b22c5f56f" providerId="ADAL" clId="{B22C66AD-4CE3-D044-A6F7-3CCC3B1D815D}" dt="2018-09-26T10:22:37.179" v="48" actId="2696"/>
        <pc:sldMkLst>
          <pc:docMk/>
          <pc:sldMk cId="1791758143" sldId="398"/>
        </pc:sldMkLst>
      </pc:sldChg>
      <pc:sldChg chg="del">
        <pc:chgData name="Marco Canini" userId="f9c31d46-c3b5-4114-aea8-426b22c5f56f" providerId="ADAL" clId="{B22C66AD-4CE3-D044-A6F7-3CCC3B1D815D}" dt="2018-09-26T10:22:37.182" v="49" actId="2696"/>
        <pc:sldMkLst>
          <pc:docMk/>
          <pc:sldMk cId="116443834" sldId="399"/>
        </pc:sldMkLst>
      </pc:sldChg>
      <pc:sldChg chg="del">
        <pc:chgData name="Marco Canini" userId="f9c31d46-c3b5-4114-aea8-426b22c5f56f" providerId="ADAL" clId="{B22C66AD-4CE3-D044-A6F7-3CCC3B1D815D}" dt="2018-09-26T10:22:37.184" v="50" actId="2696"/>
        <pc:sldMkLst>
          <pc:docMk/>
          <pc:sldMk cId="259327038" sldId="400"/>
        </pc:sldMkLst>
      </pc:sldChg>
      <pc:sldChg chg="del">
        <pc:chgData name="Marco Canini" userId="f9c31d46-c3b5-4114-aea8-426b22c5f56f" providerId="ADAL" clId="{B22C66AD-4CE3-D044-A6F7-3CCC3B1D815D}" dt="2018-09-26T10:22:37.186" v="51" actId="2696"/>
        <pc:sldMkLst>
          <pc:docMk/>
          <pc:sldMk cId="1415677102" sldId="401"/>
        </pc:sldMkLst>
      </pc:sldChg>
      <pc:sldChg chg="del">
        <pc:chgData name="Marco Canini" userId="f9c31d46-c3b5-4114-aea8-426b22c5f56f" providerId="ADAL" clId="{B22C66AD-4CE3-D044-A6F7-3CCC3B1D815D}" dt="2018-09-26T10:22:37.190" v="53" actId="2696"/>
        <pc:sldMkLst>
          <pc:docMk/>
          <pc:sldMk cId="232122247" sldId="403"/>
        </pc:sldMkLst>
      </pc:sldChg>
      <pc:sldChg chg="del">
        <pc:chgData name="Marco Canini" userId="f9c31d46-c3b5-4114-aea8-426b22c5f56f" providerId="ADAL" clId="{B22C66AD-4CE3-D044-A6F7-3CCC3B1D815D}" dt="2018-09-26T10:22:37.192" v="54" actId="2696"/>
        <pc:sldMkLst>
          <pc:docMk/>
          <pc:sldMk cId="1734043830" sldId="405"/>
        </pc:sldMkLst>
      </pc:sldChg>
      <pc:sldChg chg="del">
        <pc:chgData name="Marco Canini" userId="f9c31d46-c3b5-4114-aea8-426b22c5f56f" providerId="ADAL" clId="{B22C66AD-4CE3-D044-A6F7-3CCC3B1D815D}" dt="2018-09-26T10:22:37.194" v="55" actId="2696"/>
        <pc:sldMkLst>
          <pc:docMk/>
          <pc:sldMk cId="2082113786" sldId="406"/>
        </pc:sldMkLst>
      </pc:sldChg>
      <pc:sldChg chg="del">
        <pc:chgData name="Marco Canini" userId="f9c31d46-c3b5-4114-aea8-426b22c5f56f" providerId="ADAL" clId="{B22C66AD-4CE3-D044-A6F7-3CCC3B1D815D}" dt="2018-09-26T10:22:37.195" v="56" actId="2696"/>
        <pc:sldMkLst>
          <pc:docMk/>
          <pc:sldMk cId="1762039613" sldId="407"/>
        </pc:sldMkLst>
      </pc:sldChg>
      <pc:sldChg chg="del">
        <pc:chgData name="Marco Canini" userId="f9c31d46-c3b5-4114-aea8-426b22c5f56f" providerId="ADAL" clId="{B22C66AD-4CE3-D044-A6F7-3CCC3B1D815D}" dt="2018-09-26T10:22:36.965" v="42" actId="2696"/>
        <pc:sldMkLst>
          <pc:docMk/>
          <pc:sldMk cId="291248627" sldId="410"/>
        </pc:sldMkLst>
      </pc:sldChg>
      <pc:sldChg chg="del">
        <pc:chgData name="Marco Canini" userId="f9c31d46-c3b5-4114-aea8-426b22c5f56f" providerId="ADAL" clId="{B22C66AD-4CE3-D044-A6F7-3CCC3B1D815D}" dt="2018-09-26T10:22:36.899" v="23" actId="2696"/>
        <pc:sldMkLst>
          <pc:docMk/>
          <pc:sldMk cId="1249999800" sldId="411"/>
        </pc:sldMkLst>
      </pc:sldChg>
      <pc:sldChg chg="del">
        <pc:chgData name="Marco Canini" userId="f9c31d46-c3b5-4114-aea8-426b22c5f56f" providerId="ADAL" clId="{B22C66AD-4CE3-D044-A6F7-3CCC3B1D815D}" dt="2018-09-26T10:22:36.903" v="24" actId="2696"/>
        <pc:sldMkLst>
          <pc:docMk/>
          <pc:sldMk cId="428773835" sldId="412"/>
        </pc:sldMkLst>
      </pc:sldChg>
      <pc:sldChg chg="del">
        <pc:chgData name="Marco Canini" userId="f9c31d46-c3b5-4114-aea8-426b22c5f56f" providerId="ADAL" clId="{B22C66AD-4CE3-D044-A6F7-3CCC3B1D815D}" dt="2018-09-26T10:22:37.201" v="57" actId="2696"/>
        <pc:sldMkLst>
          <pc:docMk/>
          <pc:sldMk cId="907912720" sldId="413"/>
        </pc:sldMkLst>
      </pc:sldChg>
      <pc:sldChg chg="del">
        <pc:chgData name="Marco Canini" userId="f9c31d46-c3b5-4114-aea8-426b22c5f56f" providerId="ADAL" clId="{B22C66AD-4CE3-D044-A6F7-3CCC3B1D815D}" dt="2018-09-26T10:22:37.176" v="47" actId="2696"/>
        <pc:sldMkLst>
          <pc:docMk/>
          <pc:sldMk cId="1059863984" sldId="415"/>
        </pc:sldMkLst>
      </pc:sldChg>
      <pc:sldChg chg="modSp">
        <pc:chgData name="Marco Canini" userId="f9c31d46-c3b5-4114-aea8-426b22c5f56f" providerId="ADAL" clId="{B22C66AD-4CE3-D044-A6F7-3CCC3B1D815D}" dt="2018-09-26T10:24:41.876" v="78" actId="404"/>
        <pc:sldMkLst>
          <pc:docMk/>
          <pc:sldMk cId="879037920" sldId="416"/>
        </pc:sldMkLst>
        <pc:spChg chg="mod">
          <ac:chgData name="Marco Canini" userId="f9c31d46-c3b5-4114-aea8-426b22c5f56f" providerId="ADAL" clId="{B22C66AD-4CE3-D044-A6F7-3CCC3B1D815D}" dt="2018-09-26T10:24:41.876" v="78" actId="404"/>
          <ac:spMkLst>
            <pc:docMk/>
            <pc:sldMk cId="879037920" sldId="416"/>
            <ac:spMk id="2" creationId="{00000000-0000-0000-0000-000000000000}"/>
          </ac:spMkLst>
        </pc:spChg>
      </pc:sldChg>
      <pc:sldChg chg="del">
        <pc:chgData name="Marco Canini" userId="f9c31d46-c3b5-4114-aea8-426b22c5f56f" providerId="ADAL" clId="{B22C66AD-4CE3-D044-A6F7-3CCC3B1D815D}" dt="2018-09-26T10:22:37.187" v="52" actId="2696"/>
        <pc:sldMkLst>
          <pc:docMk/>
          <pc:sldMk cId="1327455691" sldId="417"/>
        </pc:sldMkLst>
      </pc:sldChg>
      <pc:sldChg chg="add del">
        <pc:chgData name="Marco Canini" userId="f9c31d46-c3b5-4114-aea8-426b22c5f56f" providerId="ADAL" clId="{B22C66AD-4CE3-D044-A6F7-3CCC3B1D815D}" dt="2018-09-26T10:22:36.886" v="22" actId="2696"/>
        <pc:sldMkLst>
          <pc:docMk/>
          <pc:sldMk cId="3039088551" sldId="41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15057027" sldId="41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14812886" sldId="42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282383163" sldId="42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413182111" sldId="42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584148151" sldId="42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086078636" sldId="42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91294660" sldId="42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85504076" sldId="42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7240555" sldId="43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733200416" sldId="43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64193589" sldId="43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36281630" sldId="43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893663300" sldId="43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106597589" sldId="43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949587290" sldId="43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29676214" sldId="44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357433377" sldId="44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521593113" sldId="44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77484409" sldId="44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32074521" sldId="44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68229572" sldId="44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046044573" sldId="44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693480854" sldId="44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43670970" sldId="44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28495569" sldId="44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325507179" sldId="45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07865831" sldId="45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6366045" sldId="45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33737048" sldId="453"/>
        </pc:sldMkLst>
      </pc:sldChg>
      <pc:sldChg chg="modSp add">
        <pc:chgData name="Marco Canini" userId="f9c31d46-c3b5-4114-aea8-426b22c5f56f" providerId="ADAL" clId="{B22C66AD-4CE3-D044-A6F7-3CCC3B1D815D}" dt="2018-09-26T10:22:04.281" v="21" actId="20577"/>
        <pc:sldMkLst>
          <pc:docMk/>
          <pc:sldMk cId="92916045" sldId="454"/>
        </pc:sldMkLst>
        <pc:spChg chg="mod">
          <ac:chgData name="Marco Canini" userId="f9c31d46-c3b5-4114-aea8-426b22c5f56f" providerId="ADAL" clId="{B22C66AD-4CE3-D044-A6F7-3CCC3B1D815D}" dt="2018-09-26T10:22:04.281" v="21" actId="20577"/>
          <ac:spMkLst>
            <pc:docMk/>
            <pc:sldMk cId="92916045" sldId="45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6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SEGUE: Don't want clients to have to resubmit their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Replication State Machines via Primary-Backup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9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176" y="6249436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material.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475839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7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590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7912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2527400" y="412172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1971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107B122-197B-4147-BAFA-C4BAE7ADE983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On primary failure, a backup is promoted to new primary</a:t>
            </a:r>
          </a:p>
        </p:txBody>
      </p:sp>
    </p:spTree>
    <p:extLst>
      <p:ext uri="{BB962C8B-B14F-4D97-AF65-F5344CB8AC3E}">
        <p14:creationId xmlns:p14="http://schemas.microsoft.com/office/powerpoint/2010/main" val="11855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“Backup exec’s op or writes to log”</a:t>
            </a:r>
          </a:p>
          <a:p>
            <a:endParaRPr lang="en-US" sz="3200" dirty="0"/>
          </a:p>
          <a:p>
            <a:r>
              <a:rPr lang="en-US" sz="3200" b="1" dirty="0"/>
              <a:t>Hot </a:t>
            </a:r>
            <a:r>
              <a:rPr lang="en-US" sz="3200" dirty="0"/>
              <a:t>Backups execute operations from the primary as soon as they receive it</a:t>
            </a:r>
          </a:p>
          <a:p>
            <a:endParaRPr lang="en-US" sz="3200" dirty="0"/>
          </a:p>
          <a:p>
            <a:r>
              <a:rPr lang="en-US" sz="3200" b="1" dirty="0"/>
              <a:t>Cold </a:t>
            </a:r>
            <a:r>
              <a:rPr lang="en-US" sz="3200" dirty="0"/>
              <a:t>Backups log operations received from primary, and execute them only if primary fails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vs. Cold backups</a:t>
            </a:r>
          </a:p>
        </p:txBody>
      </p:sp>
    </p:spTree>
    <p:extLst>
      <p:ext uri="{BB962C8B-B14F-4D97-AF65-F5344CB8AC3E}">
        <p14:creationId xmlns:p14="http://schemas.microsoft.com/office/powerpoint/2010/main" val="260546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856074" y="5508396"/>
            <a:ext cx="7653343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All servers execute same commands in same order</a:t>
            </a:r>
            <a:endParaRPr lang="en-US" sz="24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74" y="5508396"/>
            <a:ext cx="7653343" cy="105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35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67269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e.g. replicated state machines (RSMs) is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4236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194958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step in our goal of making </a:t>
            </a:r>
            <a:r>
              <a:rPr lang="en-US" sz="3200" b="1" dirty="0"/>
              <a:t>stateful</a:t>
            </a:r>
            <a:r>
              <a:rPr lang="en-US" sz="3200" dirty="0"/>
              <a:t> replicas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Allows replicas to provide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Finds repeated application in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practical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Summary</a:t>
            </a:r>
          </a:p>
        </p:txBody>
      </p:sp>
    </p:spTree>
    <p:extLst>
      <p:ext uri="{BB962C8B-B14F-4D97-AF65-F5344CB8AC3E}">
        <p14:creationId xmlns:p14="http://schemas.microsoft.com/office/powerpoint/2010/main" val="80892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eventually consistent file system 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Clients can read/write to different masters, see different versions of files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29148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hardware</a:t>
            </a:r>
          </a:p>
          <a:p>
            <a:pPr lvl="1"/>
            <a:r>
              <a:rPr lang="en-US" sz="3200" dirty="0"/>
              <a:t>Sensitive to architecture changes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OS level</a:t>
            </a:r>
          </a:p>
          <a:p>
            <a:pPr lvl="1"/>
            <a:r>
              <a:rPr lang="en-US" sz="3200" dirty="0"/>
              <a:t>State transition are hard to track and coordinate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application level</a:t>
            </a:r>
          </a:p>
          <a:p>
            <a:pPr lvl="1"/>
            <a:r>
              <a:rPr lang="en-US" sz="3200" dirty="0"/>
              <a:t>Requires sophisticated application programmers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RSM be implemented?</a:t>
            </a:r>
          </a:p>
        </p:txBody>
      </p:sp>
    </p:spTree>
    <p:extLst>
      <p:ext uri="{BB962C8B-B14F-4D97-AF65-F5344CB8AC3E}">
        <p14:creationId xmlns:p14="http://schemas.microsoft.com/office/powerpoint/2010/main" val="394382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9126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12967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Two virtual machines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28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28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2800" spc="-100" dirty="0"/>
              <a:t>via fiber channel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433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4670" y="1574378"/>
            <a:ext cx="5595257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521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to backup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dropped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/>
              <a:t>Primary-backup </a:t>
            </a:r>
            <a:r>
              <a:rPr lang="en-US" sz="2800" b="1" spc="-100" dirty="0"/>
              <a:t>heartbeats </a:t>
            </a:r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356419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48869" cy="4741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07748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58200" cy="5262466"/>
          </a:xfrm>
        </p:spPr>
        <p:txBody>
          <a:bodyPr lIns="36576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spc="-100" dirty="0"/>
              <a:t>Step 1: </a:t>
            </a:r>
            <a:r>
              <a:rPr lang="en-US" sz="2800" spc="-100" dirty="0"/>
              <a:t>Hypervisor at primary logs the causes of    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i="1" dirty="0"/>
              <a:t>e.g.</a:t>
            </a:r>
            <a:r>
              <a:rPr lang="en-US" dirty="0"/>
              <a:t> log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3207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7623544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Step 2: </a:t>
            </a:r>
            <a:r>
              <a:rPr lang="en-US" sz="2800" spc="-100" dirty="0"/>
              <a:t>Primary hypervisor sends log entries </a:t>
            </a:r>
            <a:r>
              <a:rPr lang="en-US" sz="2800" spc="-100"/>
              <a:t>to  backup </a:t>
            </a:r>
            <a:r>
              <a:rPr lang="en-US" sz="2800" spc="-100" dirty="0"/>
              <a:t>hypervisor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Backup hypervisor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the log entries</a:t>
            </a:r>
            <a:endParaRPr lang="en-US" sz="2800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Stops</a:t>
            </a:r>
            <a:r>
              <a:rPr lang="en-US" sz="2800" spc="-100" dirty="0"/>
              <a:t> </a:t>
            </a:r>
            <a:r>
              <a:rPr lang="en-US" sz="2800" b="1" spc="-100" dirty="0"/>
              <a:t>backup VM</a:t>
            </a:r>
            <a:r>
              <a:rPr lang="en-US" sz="28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46822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404604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Case study: VMWare’s fault-tolerant virtual machine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218967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When backup takes over, non-determinism makes it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execution is </a:t>
            </a:r>
            <a:r>
              <a:rPr lang="en-US" b="1" dirty="0"/>
              <a:t>consistent</a:t>
            </a:r>
            <a:r>
              <a:rPr lang="en-US" dirty="0"/>
              <a:t> with </a:t>
            </a:r>
            <a:r>
              <a:rPr lang="en-US" b="1" dirty="0"/>
              <a:t>outputs</a:t>
            </a:r>
            <a:r>
              <a:rPr lang="en-US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3693480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3311" y="360895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0143" y="492036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599165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82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11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55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8001" y="292924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263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6505" y="3839787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88878" y="383978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85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43649" y="293211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4624" y="542760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89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3522678" y="29270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4389245" y="372592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0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5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698" y="5972303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Can restart execution at an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2861152" y="106325"/>
            <a:ext cx="6159921" cy="1370629"/>
          </a:xfrm>
          <a:prstGeom prst="wedgeRectCallout">
            <a:avLst>
              <a:gd name="adj1" fmla="val 13196"/>
              <a:gd name="adj2" fmla="val 8014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0" dirty="0">
                <a:solidFill>
                  <a:schemeClr val="tx1"/>
                </a:solidFill>
              </a:rPr>
              <a:t>“If a tree falls in forest” metaphor: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If event happens and nobody sees it yet, did it really happen? </a:t>
            </a:r>
          </a:p>
        </p:txBody>
      </p:sp>
    </p:spTree>
    <p:extLst>
      <p:ext uri="{BB962C8B-B14F-4D97-AF65-F5344CB8AC3E}">
        <p14:creationId xmlns:p14="http://schemas.microsoft.com/office/powerpoint/2010/main" val="13255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86192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Logging channel may </a:t>
            </a:r>
            <a:r>
              <a:rPr lang="en-US" sz="28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3507865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1357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Before “going live” (backup) or finding new backup (primary), execute an </a:t>
            </a:r>
            <a:r>
              <a:rPr lang="en-US" sz="2800" b="1" dirty="0"/>
              <a:t>atomic test-and-set </a:t>
            </a:r>
            <a:r>
              <a:rPr lang="en-US" sz="2800" dirty="0"/>
              <a:t>on a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the replica finds variable already set, it </a:t>
            </a:r>
            <a:r>
              <a:rPr lang="en-US" sz="2800" b="1" dirty="0"/>
              <a:t>aborts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426366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38457" cy="5029200"/>
          </a:xfrm>
        </p:spPr>
        <p:txBody>
          <a:bodyPr>
            <a:normAutofit/>
          </a:bodyPr>
          <a:lstStyle/>
          <a:p>
            <a:r>
              <a:rPr lang="en-US" sz="2800" spc="-100" dirty="0"/>
              <a:t>Challenging application of primary-backup replication</a:t>
            </a:r>
          </a:p>
          <a:p>
            <a:endParaRPr lang="en-US" sz="2800" spc="-100" dirty="0"/>
          </a:p>
          <a:p>
            <a:r>
              <a:rPr lang="en-US" sz="2800" spc="-100" dirty="0"/>
              <a:t>Design for correctness and consistency of replicated VM outputs despite failures</a:t>
            </a:r>
          </a:p>
          <a:p>
            <a:endParaRPr lang="en-US" sz="2800" spc="-100" dirty="0"/>
          </a:p>
          <a:p>
            <a:r>
              <a:rPr lang="en-US" sz="2800" spc="-100" dirty="0"/>
              <a:t>Performance results show generally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high performance, low logging bandwidth overhead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Conclusion</a:t>
            </a:r>
          </a:p>
        </p:txBody>
      </p:sp>
    </p:spTree>
    <p:extLst>
      <p:ext uri="{BB962C8B-B14F-4D97-AF65-F5344CB8AC3E}">
        <p14:creationId xmlns:p14="http://schemas.microsoft.com/office/powerpoint/2010/main" val="2933737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27050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All replicas receive and process the same sequence of (deterministic) operations</a:t>
            </a:r>
          </a:p>
          <a:p>
            <a:endParaRPr lang="en-US" sz="3200" dirty="0"/>
          </a:p>
          <a:p>
            <a:pPr lvl="1"/>
            <a:r>
              <a:rPr lang="en-US" sz="3200" dirty="0"/>
              <a:t>Clients send all operations to current primary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orders</a:t>
            </a:r>
            <a:r>
              <a:rPr lang="en-US" sz="3200" dirty="0"/>
              <a:t> clients’ ops into a </a:t>
            </a:r>
            <a:r>
              <a:rPr lang="en-US" sz="3200" b="1" dirty="0"/>
              <a:t>log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replicates</a:t>
            </a:r>
            <a:r>
              <a:rPr lang="en-US" sz="3200" dirty="0"/>
              <a:t> the log to backup</a:t>
            </a:r>
          </a:p>
          <a:p>
            <a:pPr marL="746125" lvl="1" indent="-282575"/>
            <a:r>
              <a:rPr lang="en-US" sz="3200" dirty="0"/>
              <a:t>Backup executes ops</a:t>
            </a:r>
          </a:p>
          <a:p>
            <a:pPr marL="746125" lvl="1" indent="-282575"/>
            <a:endParaRPr lang="en-US" sz="3200" dirty="0"/>
          </a:p>
          <a:p>
            <a:pPr marL="746125" lvl="1" indent="-282575"/>
            <a:r>
              <a:rPr lang="en-US" sz="3200" dirty="0"/>
              <a:t>Async vs Sync replication: when the primary executes</a:t>
            </a:r>
          </a:p>
          <a:p>
            <a:pPr marL="346075" indent="-282575"/>
            <a:endParaRPr lang="en-US" sz="3200" dirty="0"/>
          </a:p>
          <a:p>
            <a:pPr marL="346075" indent="-282575"/>
            <a:endParaRPr lang="en-US" sz="3200" dirty="0"/>
          </a:p>
          <a:p>
            <a:pPr marL="746125" lvl="1" indent="-282575"/>
            <a:endParaRPr lang="en-US" sz="3200" dirty="0"/>
          </a:p>
          <a:p>
            <a:pPr marL="346075" indent="-282575"/>
            <a:endParaRPr lang="en-US" sz="3200" dirty="0"/>
          </a:p>
          <a:p>
            <a:endParaRPr lang="en-US" sz="3200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Take-away ideas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4946904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Need to keep clients, primary, and backup in sync: </a:t>
            </a:r>
            <a:r>
              <a:rPr lang="en-US" sz="3200" dirty="0">
                <a:latin typeface="+mn-lt"/>
              </a:rPr>
              <a:t>who is primary </a:t>
            </a:r>
            <a:r>
              <a:rPr lang="en-US" sz="3200" b="0" dirty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2837646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Next topic: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Two-Phase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120" y="1645920"/>
            <a:ext cx="5141014" cy="441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Reliable despite individual server failures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Semantics of a single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246120" y="1702353"/>
            <a:ext cx="5669280" cy="3619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</a:t>
            </a:r>
            <a:endParaRPr lang="en-US" sz="2800" spc="-1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Other replicas are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Clients send all operations to current </a:t>
            </a:r>
            <a:r>
              <a:rPr lang="en-US" sz="2800" b="1" dirty="0"/>
              <a:t>primary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</a:t>
            </a:r>
            <a:r>
              <a:rPr lang="en-US" sz="2800" b="1" dirty="0"/>
              <a:t>orders</a:t>
            </a:r>
            <a:r>
              <a:rPr lang="en-US" sz="2800" dirty="0"/>
              <a:t> clients’ operations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86" y="5742278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Need to keep clients, primary, and backup in sync: </a:t>
            </a:r>
            <a:r>
              <a:rPr lang="en-US" sz="2800" dirty="0">
                <a:latin typeface="+mn-lt"/>
              </a:rPr>
              <a:t>who is primary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32823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20"/>
            <a:ext cx="8763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Insight: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E.g., 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Each operation executed on </a:t>
            </a:r>
            <a:r>
              <a:rPr lang="en-US" sz="2800" b="1" spc="-150" dirty="0"/>
              <a:t>all</a:t>
            </a:r>
            <a:r>
              <a:rPr lang="en-US" sz="2800" spc="-150" dirty="0"/>
              <a:t> replicas, or </a:t>
            </a:r>
            <a:r>
              <a:rPr lang="en-US" sz="2800" b="1" spc="-150" dirty="0"/>
              <a:t>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If op is deterministic, replicas will end in same state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31" y="857249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7" y="69397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/>
              <a:t>More reading:  ACM Computing Surveys, Vol. 22, No. 4, December 1990 (</a:t>
            </a:r>
            <a:r>
              <a:rPr lang="en-US" sz="1700" b="0" dirty="0">
                <a:hlinkClick r:id="rId3"/>
              </a:rPr>
              <a:t>pdf</a:t>
            </a:r>
            <a:r>
              <a:rPr lang="en-US" sz="1700" b="0" dirty="0"/>
              <a:t>)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8414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of state variables + Sequence of operations</a:t>
            </a:r>
          </a:p>
          <a:p>
            <a:r>
              <a:rPr lang="en-US" sz="3200" dirty="0"/>
              <a:t>An operation</a:t>
            </a:r>
          </a:p>
          <a:p>
            <a:pPr lvl="1"/>
            <a:r>
              <a:rPr lang="en-US" sz="3200" dirty="0"/>
              <a:t>Reads its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3200" dirty="0"/>
              <a:t>ead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3200" dirty="0"/>
              <a:t>et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US" sz="3200" dirty="0"/>
              <a:t>alues</a:t>
            </a:r>
          </a:p>
          <a:p>
            <a:pPr lvl="1"/>
            <a:r>
              <a:rPr lang="en-US" sz="3200" dirty="0"/>
              <a:t>Writes to its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3200" dirty="0"/>
              <a:t>rite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3200" dirty="0"/>
              <a:t>et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en-US" sz="3200" dirty="0"/>
              <a:t>alues</a:t>
            </a:r>
          </a:p>
          <a:p>
            <a:r>
              <a:rPr lang="en-US" sz="3200" dirty="0"/>
              <a:t>A deterministic operation</a:t>
            </a:r>
          </a:p>
          <a:p>
            <a:pPr lvl="1"/>
            <a:r>
              <a:rPr lang="en-US" sz="3200" dirty="0"/>
              <a:t>Produces deterministic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wsv</a:t>
            </a:r>
            <a:r>
              <a:rPr lang="en-US" sz="3200" dirty="0" err="1"/>
              <a:t>s</a:t>
            </a:r>
            <a:r>
              <a:rPr lang="en-US" sz="3200" dirty="0"/>
              <a:t> and outputs on given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rsv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dirty="0"/>
              <a:t>A deterministic state machine</a:t>
            </a:r>
          </a:p>
          <a:p>
            <a:pPr lvl="1"/>
            <a:r>
              <a:rPr lang="en-US" sz="3200" dirty="0"/>
              <a:t>Reads a fixed sequence of </a:t>
            </a:r>
            <a:r>
              <a:rPr lang="en-US" sz="3200"/>
              <a:t>deterministic operations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machines</a:t>
            </a:r>
          </a:p>
        </p:txBody>
      </p:sp>
    </p:spTree>
    <p:extLst>
      <p:ext uri="{BB962C8B-B14F-4D97-AF65-F5344CB8AC3E}">
        <p14:creationId xmlns:p14="http://schemas.microsoft.com/office/powerpoint/2010/main" val="340209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78976"/>
            <a:ext cx="8763000" cy="32705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Agreement</a:t>
            </a:r>
            <a:r>
              <a:rPr lang="en-US" sz="3200" dirty="0"/>
              <a:t>: Every non-faulty state machine receives every operation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Order</a:t>
            </a:r>
            <a:r>
              <a:rPr lang="en-US" sz="3200" dirty="0"/>
              <a:t>: Every non-faulty state machine processes the operations it receives in the same order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coordination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1598039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All non-faulty state machines receive all operations in the same order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582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33149</TotalTime>
  <Words>1983</Words>
  <Application>Microsoft Macintosh PowerPoint</Application>
  <PresentationFormat>On-screen Show (4:3)</PresentationFormat>
  <Paragraphs>445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 Regular</vt:lpstr>
      <vt:lpstr>Arial</vt:lpstr>
      <vt:lpstr>Calibri</vt:lpstr>
      <vt:lpstr>Courier New</vt:lpstr>
      <vt:lpstr>Times New Roman</vt:lpstr>
      <vt:lpstr>1_Office Theme</vt:lpstr>
      <vt:lpstr>Replication State Machines via Primary-Backup</vt:lpstr>
      <vt:lpstr>From eventual to strong consistency</vt:lpstr>
      <vt:lpstr>Plan</vt:lpstr>
      <vt:lpstr>Primary-Backup Replication</vt:lpstr>
      <vt:lpstr>Primary-Backup Replication</vt:lpstr>
      <vt:lpstr>State machine replication</vt:lpstr>
      <vt:lpstr>PowerPoint Presentation</vt:lpstr>
      <vt:lpstr>State machines</vt:lpstr>
      <vt:lpstr>Replica coordination</vt:lpstr>
      <vt:lpstr>Primary-Backup Replication</vt:lpstr>
      <vt:lpstr>Primary-Backup Replication</vt:lpstr>
      <vt:lpstr>Primary-Backup Replication</vt:lpstr>
      <vt:lpstr>Hot vs. Cold backups</vt:lpstr>
      <vt:lpstr>Why does this work? Synchronous Replication</vt:lpstr>
      <vt:lpstr>Why does this work? Synchronous Replication</vt:lpstr>
      <vt:lpstr>Need determinism?  Make it so!</vt:lpstr>
      <vt:lpstr>Example:  Make random() deterministic</vt:lpstr>
      <vt:lpstr>Example:  Make random() deterministic</vt:lpstr>
      <vt:lpstr>Primary-Backup: Summary</vt:lpstr>
      <vt:lpstr>PowerPoint Presentation</vt:lpstr>
      <vt:lpstr>Where should RSM be implemented?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Conclusion</vt:lpstr>
      <vt:lpstr>Primary-Backup: Take-away ideas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1763</cp:revision>
  <cp:lastPrinted>2016-09-28T00:08:19Z</cp:lastPrinted>
  <dcterms:created xsi:type="dcterms:W3CDTF">2013-10-08T01:49:25Z</dcterms:created>
  <dcterms:modified xsi:type="dcterms:W3CDTF">2019-09-29T05:27:21Z</dcterms:modified>
</cp:coreProperties>
</file>