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965C2E-EB8D-834D-9E28-B82F8B6A54EA}" v="10" dt="2020-06-03T08:38:05.1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576A0-4D6A-3E46-8964-D79B0BFA6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C23F5F-4813-F94E-8E75-B867B2F715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C2DBE-AFA6-8849-821C-DE8A035A7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EA0EB-FAF9-0D4E-9863-21BF94F5A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65EBC-7159-0D46-B64C-30A8EF41A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04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B7C28-6D93-7B4B-B269-2C643A79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6DD542-6FCB-A342-A839-B0CAD670B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DD6C-D34A-4544-AC16-4CB090A43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8EC2C-F248-A242-9A03-831A3DE22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24383-C605-6542-A4F9-F405B50B2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6B4F70-5143-D148-8FD9-72A2D47E4C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54403-991A-4346-8762-5CB12300F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F5471-FC3D-D744-99CA-F635646F4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5A040-1F65-CE46-8BFC-FCFF64DF9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40160-BC88-C74D-81EF-B3E522E04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3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CA083-8437-CA4D-B05D-A03F40331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8A003-39C0-8F4C-958C-5F95D96BB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905D7-68E7-B040-B055-A5DDA76AB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C0C94-79F4-D141-A395-37BC15E9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C2B36-E735-964C-BF9F-94915405F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9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849DD-4ADA-CA4D-B5F1-450ACEE7B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D1385D-60B3-3040-BB7C-4E49470EE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59CDC-97A4-2F41-87C2-8ABCD08E0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74CBC-9816-F640-9C55-E9A3AE142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723F1-F8C1-4441-B767-3FE4E6C7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79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B6AF3-A6AA-054A-8C56-B49B10DC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4C98C-BBFA-8C4A-B4C6-4EEC968E63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513AE8-B177-4843-AAB5-5E5EDE3FD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17450-B20D-5441-82E7-8C0F756B3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3E9B1-5DE8-6245-816F-19769FD1B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17F8B-AFF5-724B-A603-D79DB6350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5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DE37E-5B8E-6842-90EC-DF028489A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54853-7B69-3A42-B1AC-94BBF5EDD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E7A16A-2151-5544-8EBB-789A868A4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9C39F2-D367-FB40-9204-909503649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FE0580-5AEC-AD47-B4FE-4EDDB14C59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11E095-82B0-6E46-8EA2-BA2A7FCBC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2FFDB0-8D3B-8B4D-B911-C709CF6C9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394C26-A537-224B-8135-44270CDDA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909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3A5BD-3841-4742-A8D3-03F1949F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95BD5F-CF1A-A345-9136-4C3F5B10E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C9EBAD-3AE6-E840-9AD7-E6A60FE58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D8A400-C35C-9240-9924-9E6855A11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2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9F6B8D-D7D0-FC4B-8F32-ABF200838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F8C1CD-3664-914E-AC42-DAA5D9FA6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9788D4-2A57-B945-A163-9FDAC31E2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81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3E228-E40F-B64D-9103-8FDCAA5C1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A330-DB0D-3E48-9B42-3B747A962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13C72F-C8DF-834A-868C-E6390C42D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EB69F7-CF89-9143-91D7-8A0B25BB8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E1260-91F6-FA4A-86E5-F0A7C4F57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FE7C-49C0-134F-9504-2A481DE3B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097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64EA9-BC6A-4644-9428-B5673B10E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860ECB-B476-2941-8D33-1C847F1992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18B001-566F-4444-A00B-8DD575234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279FA-5A88-A64C-856A-9AE04570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C8E50B-C9CC-D54A-95E1-8520B876D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2AAFDA-78CC-4741-B408-3ADC395FF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22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A024BD-6450-824D-B0A2-448860FFB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61F0F6-3A23-0645-815E-6E8E97BF9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2BDFD-AC15-C749-9B76-8BA7D85F8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452E5-FCF8-424A-94C2-43E833FA4CF9}" type="datetimeFigureOut">
              <a:rPr lang="en-US" smtClean="0"/>
              <a:t>6/3/20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97311-B6D6-FA49-AE4C-7E1A0FB0FE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DFA08-FA74-FD45-8B3E-3BE2F860AA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73BCE-7681-7444-BA70-2AAA18286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2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EC03E-2FDC-154B-B67D-D8A3B24E3D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 – Software security</a:t>
            </a:r>
            <a:br>
              <a:rPr lang="en-US" dirty="0"/>
            </a:br>
            <a:r>
              <a:rPr lang="en-US" sz="4400" dirty="0">
                <a:solidFill>
                  <a:prstClr val="black"/>
                </a:solidFill>
              </a:rPr>
              <a:t>CS 230 – Computer Systems Security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F90D3-4924-7A4F-B120-1B70D2AB14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Marco </a:t>
            </a:r>
            <a:r>
              <a:rPr lang="en-US" dirty="0" err="1"/>
              <a:t>Canini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899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CA172-2BFB-1642-A5D5-2F373C27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a buffer overflow attack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B8401-F322-F74A-BAF4-DBB22E280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Systems software is often written in C</a:t>
            </a:r>
          </a:p>
          <a:p>
            <a:r>
              <a:rPr lang="en-US" dirty="0"/>
              <a:t>C exposes raw pointers, doesn’t do bounds-checking on arrays</a:t>
            </a:r>
          </a:p>
          <a:p>
            <a:r>
              <a:rPr lang="en-US" dirty="0"/>
              <a:t>Architectural knowledge about how x86 code works</a:t>
            </a:r>
          </a:p>
        </p:txBody>
      </p:sp>
    </p:spTree>
    <p:extLst>
      <p:ext uri="{BB962C8B-B14F-4D97-AF65-F5344CB8AC3E}">
        <p14:creationId xmlns:p14="http://schemas.microsoft.com/office/powerpoint/2010/main" val="624674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8789C-0431-084C-8FF6-BB407A36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scenario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85B5CB-C7DE-B642-9602-0B4F4B24FA35}"/>
              </a:ext>
            </a:extLst>
          </p:cNvPr>
          <p:cNvSpPr txBox="1"/>
          <p:nvPr/>
        </p:nvSpPr>
        <p:spPr>
          <a:xfrm>
            <a:off x="1504634" y="1690688"/>
            <a:ext cx="271741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.. </a:t>
            </a:r>
            <a:r>
              <a:rPr lang="en-US" dirty="0" err="1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prev</a:t>
            </a:r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frame .. |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                 |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|  return address  |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   saved %</a:t>
            </a:r>
            <a:r>
              <a:rPr lang="en-US" dirty="0" err="1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|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       </a:t>
            </a:r>
            <a:r>
              <a:rPr lang="en-US" dirty="0" err="1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|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    </a:t>
            </a:r>
            <a:r>
              <a:rPr lang="en-US" dirty="0" err="1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[127]     |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      ...        |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     </a:t>
            </a:r>
            <a:r>
              <a:rPr lang="en-US" dirty="0" err="1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[0]      |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6468B3-70B0-9043-B003-D80046E16760}"/>
              </a:ext>
            </a:extLst>
          </p:cNvPr>
          <p:cNvSpPr txBox="1"/>
          <p:nvPr/>
        </p:nvSpPr>
        <p:spPr>
          <a:xfrm>
            <a:off x="4120056" y="1365262"/>
            <a:ext cx="23072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cs typeface="Consolas" panose="020B0609020204030204" pitchFamily="49" charset="0"/>
              </a:rPr>
              <a:t>higher mem addresses</a:t>
            </a:r>
          </a:p>
          <a:p>
            <a:endParaRPr lang="en-US" dirty="0">
              <a:cs typeface="Consolas" panose="020B0609020204030204" pitchFamily="49" charset="0"/>
            </a:endParaRPr>
          </a:p>
          <a:p>
            <a:r>
              <a:rPr lang="en-US" dirty="0">
                <a:cs typeface="Consolas" panose="020B0609020204030204" pitchFamily="49" charset="0"/>
              </a:rPr>
              <a:t>|</a:t>
            </a:r>
          </a:p>
          <a:p>
            <a:r>
              <a:rPr lang="en-US" dirty="0">
                <a:cs typeface="Consolas" panose="020B0609020204030204" pitchFamily="49" charset="0"/>
              </a:rPr>
              <a:t>|  stack</a:t>
            </a:r>
          </a:p>
          <a:p>
            <a:r>
              <a:rPr lang="en-US" dirty="0">
                <a:cs typeface="Consolas" panose="020B0609020204030204" pitchFamily="49" charset="0"/>
              </a:rPr>
              <a:t>|  grows</a:t>
            </a:r>
          </a:p>
          <a:p>
            <a:r>
              <a:rPr lang="en-US" dirty="0">
                <a:cs typeface="Consolas" panose="020B0609020204030204" pitchFamily="49" charset="0"/>
              </a:rPr>
              <a:t>v  down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667570-3CC6-A043-AE76-4BEB1BA1DB69}"/>
              </a:ext>
            </a:extLst>
          </p:cNvPr>
          <p:cNvSpPr txBox="1"/>
          <p:nvPr/>
        </p:nvSpPr>
        <p:spPr>
          <a:xfrm>
            <a:off x="71841" y="1715391"/>
            <a:ext cx="1568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cs typeface="Consolas" panose="020B0609020204030204" pitchFamily="49" charset="0"/>
              </a:rPr>
              <a:t>entry %</a:t>
            </a:r>
            <a:r>
              <a:rPr lang="en-US" dirty="0" err="1">
                <a:cs typeface="Consolas" panose="020B0609020204030204" pitchFamily="49" charset="0"/>
              </a:rPr>
              <a:t>ebp</a:t>
            </a:r>
            <a:r>
              <a:rPr lang="en-US" dirty="0">
                <a:cs typeface="Consolas" panose="020B0609020204030204" pitchFamily="49" charset="0"/>
              </a:rPr>
              <a:t> --&gt;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2E6A52-9461-194E-ABDE-FDA639A48C9A}"/>
              </a:ext>
            </a:extLst>
          </p:cNvPr>
          <p:cNvSpPr txBox="1"/>
          <p:nvPr/>
        </p:nvSpPr>
        <p:spPr>
          <a:xfrm>
            <a:off x="103901" y="2828910"/>
            <a:ext cx="1536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cs typeface="Consolas" panose="020B0609020204030204" pitchFamily="49" charset="0"/>
              </a:rPr>
              <a:t>entry %</a:t>
            </a:r>
            <a:r>
              <a:rPr lang="en-US" dirty="0" err="1">
                <a:cs typeface="Consolas" panose="020B0609020204030204" pitchFamily="49" charset="0"/>
              </a:rPr>
              <a:t>esp</a:t>
            </a:r>
            <a:r>
              <a:rPr lang="en-US" dirty="0">
                <a:cs typeface="Consolas" panose="020B0609020204030204" pitchFamily="49" charset="0"/>
              </a:rPr>
              <a:t> --&gt;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010709-6094-FE46-90B4-5EBEA68504C2}"/>
              </a:ext>
            </a:extLst>
          </p:cNvPr>
          <p:cNvSpPr txBox="1"/>
          <p:nvPr/>
        </p:nvSpPr>
        <p:spPr>
          <a:xfrm>
            <a:off x="168214" y="3364509"/>
            <a:ext cx="1472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cs typeface="Consolas" panose="020B0609020204030204" pitchFamily="49" charset="0"/>
              </a:rPr>
              <a:t>new %</a:t>
            </a:r>
            <a:r>
              <a:rPr lang="en-US" dirty="0" err="1">
                <a:cs typeface="Consolas" panose="020B0609020204030204" pitchFamily="49" charset="0"/>
              </a:rPr>
              <a:t>ebp</a:t>
            </a:r>
            <a:r>
              <a:rPr lang="en-US" dirty="0">
                <a:cs typeface="Consolas" panose="020B0609020204030204" pitchFamily="49" charset="0"/>
              </a:rPr>
              <a:t> --&gt;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8B30D2-EFC2-A946-A937-1337127D4276}"/>
              </a:ext>
            </a:extLst>
          </p:cNvPr>
          <p:cNvSpPr txBox="1"/>
          <p:nvPr/>
        </p:nvSpPr>
        <p:spPr>
          <a:xfrm>
            <a:off x="200274" y="5266098"/>
            <a:ext cx="1440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cs typeface="Consolas" panose="020B0609020204030204" pitchFamily="49" charset="0"/>
              </a:rPr>
              <a:t>new %</a:t>
            </a:r>
            <a:r>
              <a:rPr lang="en-US" dirty="0" err="1">
                <a:cs typeface="Consolas" panose="020B0609020204030204" pitchFamily="49" charset="0"/>
              </a:rPr>
              <a:t>esp</a:t>
            </a:r>
            <a:r>
              <a:rPr lang="en-US" dirty="0">
                <a:cs typeface="Consolas" panose="020B0609020204030204" pitchFamily="49" charset="0"/>
              </a:rPr>
              <a:t> --&gt;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410F5E-6744-544E-A477-B3458F69B30D}"/>
              </a:ext>
            </a:extLst>
          </p:cNvPr>
          <p:cNvSpPr txBox="1"/>
          <p:nvPr/>
        </p:nvSpPr>
        <p:spPr>
          <a:xfrm>
            <a:off x="6011917" y="1825625"/>
            <a:ext cx="528221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read_req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r>
              <a:rPr lang="en-US" sz="2400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char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[128];</a:t>
            </a:r>
          </a:p>
          <a:p>
            <a:r>
              <a:rPr lang="en-US" sz="2400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gets(</a:t>
            </a:r>
            <a:r>
              <a:rPr lang="en-US" sz="2400" dirty="0" err="1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//. . . do stuff w/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. . .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90069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147</Words>
  <Application>Microsoft Macintosh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Consolas</vt:lpstr>
      <vt:lpstr>Office Theme</vt:lpstr>
      <vt:lpstr>2 – Software security CS 230 – Computer Systems Security</vt:lpstr>
      <vt:lpstr>Recall: a buffer overflow attack</vt:lpstr>
      <vt:lpstr>Case study scenario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– Software security CS 230 – Computer Systems Security</dc:title>
  <dc:creator>Marco Canini</dc:creator>
  <cp:lastModifiedBy>Marco Canini</cp:lastModifiedBy>
  <cp:revision>2</cp:revision>
  <dcterms:created xsi:type="dcterms:W3CDTF">2020-06-03T06:45:22Z</dcterms:created>
  <dcterms:modified xsi:type="dcterms:W3CDTF">2020-06-03T09:00:21Z</dcterms:modified>
</cp:coreProperties>
</file>