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21"/>
  </p:notesMasterIdLst>
  <p:handoutMasterIdLst>
    <p:handoutMasterId r:id="rId22"/>
  </p:handoutMasterIdLst>
  <p:sldIdLst>
    <p:sldId id="257" r:id="rId2"/>
    <p:sldId id="1500" r:id="rId3"/>
    <p:sldId id="1501" r:id="rId4"/>
    <p:sldId id="289" r:id="rId5"/>
    <p:sldId id="1462" r:id="rId6"/>
    <p:sldId id="292" r:id="rId7"/>
    <p:sldId id="293" r:id="rId8"/>
    <p:sldId id="295" r:id="rId9"/>
    <p:sldId id="1504" r:id="rId10"/>
    <p:sldId id="299" r:id="rId11"/>
    <p:sldId id="301" r:id="rId12"/>
    <p:sldId id="300" r:id="rId13"/>
    <p:sldId id="302" r:id="rId14"/>
    <p:sldId id="303" r:id="rId15"/>
    <p:sldId id="305" r:id="rId16"/>
    <p:sldId id="306" r:id="rId17"/>
    <p:sldId id="308" r:id="rId18"/>
    <p:sldId id="1492" r:id="rId19"/>
    <p:sldId id="310" r:id="rId2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CCFFFF"/>
    <a:srgbClr val="FFFF99"/>
    <a:srgbClr val="0000FF"/>
    <a:srgbClr val="92D050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05DCE8-FB5A-844C-8C9A-33BF4DB3E740}" v="133" dt="2023-09-04T03:58:09.8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 autoAdjust="0"/>
    <p:restoredTop sz="83878" autoAdjust="0"/>
  </p:normalViewPr>
  <p:slideViewPr>
    <p:cSldViewPr snapToGrid="0">
      <p:cViewPr varScale="1">
        <p:scale>
          <a:sx n="92" d="100"/>
          <a:sy n="92" d="100"/>
        </p:scale>
        <p:origin x="184" y="4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2136" y="176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3905DCE8-FB5A-844C-8C9A-33BF4DB3E740}"/>
    <pc:docChg chg="undo custSel addSld delSld modSld sldOrd">
      <pc:chgData name="Marco Canini" userId="f9c31d46-c3b5-4114-aea8-426b22c5f56f" providerId="ADAL" clId="{3905DCE8-FB5A-844C-8C9A-33BF4DB3E740}" dt="2023-09-04T08:23:11.668" v="390" actId="20577"/>
      <pc:docMkLst>
        <pc:docMk/>
      </pc:docMkLst>
      <pc:sldChg chg="modSp mod">
        <pc:chgData name="Marco Canini" userId="f9c31d46-c3b5-4114-aea8-426b22c5f56f" providerId="ADAL" clId="{3905DCE8-FB5A-844C-8C9A-33BF4DB3E740}" dt="2023-09-04T03:31:47.913" v="0" actId="20577"/>
        <pc:sldMkLst>
          <pc:docMk/>
          <pc:sldMk cId="0" sldId="257"/>
        </pc:sldMkLst>
        <pc:spChg chg="mod">
          <ac:chgData name="Marco Canini" userId="f9c31d46-c3b5-4114-aea8-426b22c5f56f" providerId="ADAL" clId="{3905DCE8-FB5A-844C-8C9A-33BF4DB3E740}" dt="2023-09-04T03:31:47.913" v="0" actId="20577"/>
          <ac:spMkLst>
            <pc:docMk/>
            <pc:sldMk cId="0" sldId="257"/>
            <ac:spMk id="15362" creationId="{00000000-0000-0000-0000-000000000000}"/>
          </ac:spMkLst>
        </pc:spChg>
      </pc:sldChg>
      <pc:sldChg chg="del">
        <pc:chgData name="Marco Canini" userId="f9c31d46-c3b5-4114-aea8-426b22c5f56f" providerId="ADAL" clId="{3905DCE8-FB5A-844C-8C9A-33BF4DB3E740}" dt="2023-09-04T03:32:06.619" v="23" actId="2696"/>
        <pc:sldMkLst>
          <pc:docMk/>
          <pc:sldMk cId="1336097602" sldId="261"/>
        </pc:sldMkLst>
      </pc:sldChg>
      <pc:sldChg chg="del">
        <pc:chgData name="Marco Canini" userId="f9c31d46-c3b5-4114-aea8-426b22c5f56f" providerId="ADAL" clId="{3905DCE8-FB5A-844C-8C9A-33BF4DB3E740}" dt="2023-09-04T03:32:06.632" v="36" actId="2696"/>
        <pc:sldMkLst>
          <pc:docMk/>
          <pc:sldMk cId="820315760" sldId="263"/>
        </pc:sldMkLst>
      </pc:sldChg>
      <pc:sldChg chg="del">
        <pc:chgData name="Marco Canini" userId="f9c31d46-c3b5-4114-aea8-426b22c5f56f" providerId="ADAL" clId="{3905DCE8-FB5A-844C-8C9A-33BF4DB3E740}" dt="2023-09-04T03:32:06.630" v="33" actId="2696"/>
        <pc:sldMkLst>
          <pc:docMk/>
          <pc:sldMk cId="1274775972" sldId="264"/>
        </pc:sldMkLst>
      </pc:sldChg>
      <pc:sldChg chg="del">
        <pc:chgData name="Marco Canini" userId="f9c31d46-c3b5-4114-aea8-426b22c5f56f" providerId="ADAL" clId="{3905DCE8-FB5A-844C-8C9A-33BF4DB3E740}" dt="2023-09-04T03:32:06.633" v="37" actId="2696"/>
        <pc:sldMkLst>
          <pc:docMk/>
          <pc:sldMk cId="1122344938" sldId="268"/>
        </pc:sldMkLst>
      </pc:sldChg>
      <pc:sldChg chg="del">
        <pc:chgData name="Marco Canini" userId="f9c31d46-c3b5-4114-aea8-426b22c5f56f" providerId="ADAL" clId="{3905DCE8-FB5A-844C-8C9A-33BF4DB3E740}" dt="2023-09-04T03:32:06.649" v="44" actId="2696"/>
        <pc:sldMkLst>
          <pc:docMk/>
          <pc:sldMk cId="156301978" sldId="269"/>
        </pc:sldMkLst>
      </pc:sldChg>
      <pc:sldChg chg="del">
        <pc:chgData name="Marco Canini" userId="f9c31d46-c3b5-4114-aea8-426b22c5f56f" providerId="ADAL" clId="{3905DCE8-FB5A-844C-8C9A-33BF4DB3E740}" dt="2023-09-04T03:32:06.597" v="4" actId="2696"/>
        <pc:sldMkLst>
          <pc:docMk/>
          <pc:sldMk cId="1221005630" sldId="270"/>
        </pc:sldMkLst>
      </pc:sldChg>
      <pc:sldChg chg="del">
        <pc:chgData name="Marco Canini" userId="f9c31d46-c3b5-4114-aea8-426b22c5f56f" providerId="ADAL" clId="{3905DCE8-FB5A-844C-8C9A-33BF4DB3E740}" dt="2023-09-04T03:32:06.611" v="16" actId="2696"/>
        <pc:sldMkLst>
          <pc:docMk/>
          <pc:sldMk cId="556363293" sldId="271"/>
        </pc:sldMkLst>
      </pc:sldChg>
      <pc:sldChg chg="del">
        <pc:chgData name="Marco Canini" userId="f9c31d46-c3b5-4114-aea8-426b22c5f56f" providerId="ADAL" clId="{3905DCE8-FB5A-844C-8C9A-33BF4DB3E740}" dt="2023-09-04T03:32:06.614" v="18" actId="2696"/>
        <pc:sldMkLst>
          <pc:docMk/>
          <pc:sldMk cId="392122378" sldId="275"/>
        </pc:sldMkLst>
      </pc:sldChg>
      <pc:sldChg chg="del">
        <pc:chgData name="Marco Canini" userId="f9c31d46-c3b5-4114-aea8-426b22c5f56f" providerId="ADAL" clId="{3905DCE8-FB5A-844C-8C9A-33BF4DB3E740}" dt="2023-09-04T03:32:06.631" v="35" actId="2696"/>
        <pc:sldMkLst>
          <pc:docMk/>
          <pc:sldMk cId="1592822761" sldId="277"/>
        </pc:sldMkLst>
      </pc:sldChg>
      <pc:sldChg chg="del">
        <pc:chgData name="Marco Canini" userId="f9c31d46-c3b5-4114-aea8-426b22c5f56f" providerId="ADAL" clId="{3905DCE8-FB5A-844C-8C9A-33BF4DB3E740}" dt="2023-09-04T03:32:06.616" v="20" actId="2696"/>
        <pc:sldMkLst>
          <pc:docMk/>
          <pc:sldMk cId="397190350" sldId="280"/>
        </pc:sldMkLst>
      </pc:sldChg>
      <pc:sldChg chg="del">
        <pc:chgData name="Marco Canini" userId="f9c31d46-c3b5-4114-aea8-426b22c5f56f" providerId="ADAL" clId="{3905DCE8-FB5A-844C-8C9A-33BF4DB3E740}" dt="2023-09-04T03:32:06.618" v="22" actId="2696"/>
        <pc:sldMkLst>
          <pc:docMk/>
          <pc:sldMk cId="664002032" sldId="284"/>
        </pc:sldMkLst>
      </pc:sldChg>
      <pc:sldChg chg="del">
        <pc:chgData name="Marco Canini" userId="f9c31d46-c3b5-4114-aea8-426b22c5f56f" providerId="ADAL" clId="{3905DCE8-FB5A-844C-8C9A-33BF4DB3E740}" dt="2023-09-04T03:32:06.623" v="26" actId="2696"/>
        <pc:sldMkLst>
          <pc:docMk/>
          <pc:sldMk cId="1313933342" sldId="285"/>
        </pc:sldMkLst>
      </pc:sldChg>
      <pc:sldChg chg="del">
        <pc:chgData name="Marco Canini" userId="f9c31d46-c3b5-4114-aea8-426b22c5f56f" providerId="ADAL" clId="{3905DCE8-FB5A-844C-8C9A-33BF4DB3E740}" dt="2023-09-04T03:32:06.626" v="29" actId="2696"/>
        <pc:sldMkLst>
          <pc:docMk/>
          <pc:sldMk cId="1087289873" sldId="286"/>
        </pc:sldMkLst>
      </pc:sldChg>
      <pc:sldChg chg="modSp mod">
        <pc:chgData name="Marco Canini" userId="f9c31d46-c3b5-4114-aea8-426b22c5f56f" providerId="ADAL" clId="{3905DCE8-FB5A-844C-8C9A-33BF4DB3E740}" dt="2023-09-04T03:52:08.458" v="178" actId="20577"/>
        <pc:sldMkLst>
          <pc:docMk/>
          <pc:sldMk cId="343372828" sldId="295"/>
        </pc:sldMkLst>
        <pc:spChg chg="mod">
          <ac:chgData name="Marco Canini" userId="f9c31d46-c3b5-4114-aea8-426b22c5f56f" providerId="ADAL" clId="{3905DCE8-FB5A-844C-8C9A-33BF4DB3E740}" dt="2023-09-04T03:52:08.458" v="178" actId="20577"/>
          <ac:spMkLst>
            <pc:docMk/>
            <pc:sldMk cId="343372828" sldId="295"/>
            <ac:spMk id="4" creationId="{00000000-0000-0000-0000-000000000000}"/>
          </ac:spMkLst>
        </pc:spChg>
      </pc:sldChg>
      <pc:sldChg chg="modSp">
        <pc:chgData name="Marco Canini" userId="f9c31d46-c3b5-4114-aea8-426b22c5f56f" providerId="ADAL" clId="{3905DCE8-FB5A-844C-8C9A-33BF4DB3E740}" dt="2023-09-04T03:44:56.273" v="156" actId="20577"/>
        <pc:sldMkLst>
          <pc:docMk/>
          <pc:sldMk cId="1934992019" sldId="299"/>
        </pc:sldMkLst>
        <pc:spChg chg="mod">
          <ac:chgData name="Marco Canini" userId="f9c31d46-c3b5-4114-aea8-426b22c5f56f" providerId="ADAL" clId="{3905DCE8-FB5A-844C-8C9A-33BF4DB3E740}" dt="2023-09-04T03:44:56.273" v="156" actId="20577"/>
          <ac:spMkLst>
            <pc:docMk/>
            <pc:sldMk cId="1934992019" sldId="299"/>
            <ac:spMk id="2" creationId="{00000000-0000-0000-0000-000000000000}"/>
          </ac:spMkLst>
        </pc:spChg>
      </pc:sldChg>
      <pc:sldChg chg="modSp mod">
        <pc:chgData name="Marco Canini" userId="f9c31d46-c3b5-4114-aea8-426b22c5f56f" providerId="ADAL" clId="{3905DCE8-FB5A-844C-8C9A-33BF4DB3E740}" dt="2023-09-04T03:57:03.449" v="383" actId="207"/>
        <pc:sldMkLst>
          <pc:docMk/>
          <pc:sldMk cId="1899145116" sldId="301"/>
        </pc:sldMkLst>
        <pc:spChg chg="mod">
          <ac:chgData name="Marco Canini" userId="f9c31d46-c3b5-4114-aea8-426b22c5f56f" providerId="ADAL" clId="{3905DCE8-FB5A-844C-8C9A-33BF4DB3E740}" dt="2023-09-04T03:54:06.579" v="233" actId="20577"/>
          <ac:spMkLst>
            <pc:docMk/>
            <pc:sldMk cId="1899145116" sldId="301"/>
            <ac:spMk id="4" creationId="{00000000-0000-0000-0000-000000000000}"/>
          </ac:spMkLst>
        </pc:spChg>
        <pc:spChg chg="mod">
          <ac:chgData name="Marco Canini" userId="f9c31d46-c3b5-4114-aea8-426b22c5f56f" providerId="ADAL" clId="{3905DCE8-FB5A-844C-8C9A-33BF4DB3E740}" dt="2023-09-04T03:57:03.449" v="383" actId="207"/>
          <ac:spMkLst>
            <pc:docMk/>
            <pc:sldMk cId="1899145116" sldId="301"/>
            <ac:spMk id="6" creationId="{00000000-0000-0000-0000-000000000000}"/>
          </ac:spMkLst>
        </pc:spChg>
      </pc:sldChg>
      <pc:sldChg chg="modSp mod">
        <pc:chgData name="Marco Canini" userId="f9c31d46-c3b5-4114-aea8-426b22c5f56f" providerId="ADAL" clId="{3905DCE8-FB5A-844C-8C9A-33BF4DB3E740}" dt="2023-09-04T08:23:11.668" v="390" actId="20577"/>
        <pc:sldMkLst>
          <pc:docMk/>
          <pc:sldMk cId="1612839713" sldId="310"/>
        </pc:sldMkLst>
        <pc:spChg chg="mod">
          <ac:chgData name="Marco Canini" userId="f9c31d46-c3b5-4114-aea8-426b22c5f56f" providerId="ADAL" clId="{3905DCE8-FB5A-844C-8C9A-33BF4DB3E740}" dt="2023-09-04T08:23:11.668" v="390" actId="20577"/>
          <ac:spMkLst>
            <pc:docMk/>
            <pc:sldMk cId="1612839713" sldId="310"/>
            <ac:spMk id="66563" creationId="{00000000-0000-0000-0000-000000000000}"/>
          </ac:spMkLst>
        </pc:spChg>
      </pc:sldChg>
      <pc:sldChg chg="del">
        <pc:chgData name="Marco Canini" userId="f9c31d46-c3b5-4114-aea8-426b22c5f56f" providerId="ADAL" clId="{3905DCE8-FB5A-844C-8C9A-33BF4DB3E740}" dt="2023-09-04T03:32:06.641" v="42" actId="2696"/>
        <pc:sldMkLst>
          <pc:docMk/>
          <pc:sldMk cId="42320989" sldId="312"/>
        </pc:sldMkLst>
      </pc:sldChg>
      <pc:sldChg chg="del">
        <pc:chgData name="Marco Canini" userId="f9c31d46-c3b5-4114-aea8-426b22c5f56f" providerId="ADAL" clId="{3905DCE8-FB5A-844C-8C9A-33BF4DB3E740}" dt="2023-09-04T03:32:06.610" v="15" actId="2696"/>
        <pc:sldMkLst>
          <pc:docMk/>
          <pc:sldMk cId="1842703973" sldId="313"/>
        </pc:sldMkLst>
      </pc:sldChg>
      <pc:sldChg chg="del">
        <pc:chgData name="Marco Canini" userId="f9c31d46-c3b5-4114-aea8-426b22c5f56f" providerId="ADAL" clId="{3905DCE8-FB5A-844C-8C9A-33BF4DB3E740}" dt="2023-09-04T03:32:06.625" v="28" actId="2696"/>
        <pc:sldMkLst>
          <pc:docMk/>
          <pc:sldMk cId="146349369" sldId="314"/>
        </pc:sldMkLst>
      </pc:sldChg>
      <pc:sldChg chg="del">
        <pc:chgData name="Marco Canini" userId="f9c31d46-c3b5-4114-aea8-426b22c5f56f" providerId="ADAL" clId="{3905DCE8-FB5A-844C-8C9A-33BF4DB3E740}" dt="2023-09-04T03:32:06.605" v="10" actId="2696"/>
        <pc:sldMkLst>
          <pc:docMk/>
          <pc:sldMk cId="1909479883" sldId="315"/>
        </pc:sldMkLst>
      </pc:sldChg>
      <pc:sldChg chg="del">
        <pc:chgData name="Marco Canini" userId="f9c31d46-c3b5-4114-aea8-426b22c5f56f" providerId="ADAL" clId="{3905DCE8-FB5A-844C-8C9A-33BF4DB3E740}" dt="2023-09-04T03:32:06.630" v="34" actId="2696"/>
        <pc:sldMkLst>
          <pc:docMk/>
          <pc:sldMk cId="437079631" sldId="316"/>
        </pc:sldMkLst>
      </pc:sldChg>
      <pc:sldChg chg="del">
        <pc:chgData name="Marco Canini" userId="f9c31d46-c3b5-4114-aea8-426b22c5f56f" providerId="ADAL" clId="{3905DCE8-FB5A-844C-8C9A-33BF4DB3E740}" dt="2023-09-04T03:32:06.607" v="13" actId="2696"/>
        <pc:sldMkLst>
          <pc:docMk/>
          <pc:sldMk cId="1835981870" sldId="319"/>
        </pc:sldMkLst>
      </pc:sldChg>
      <pc:sldChg chg="del">
        <pc:chgData name="Marco Canini" userId="f9c31d46-c3b5-4114-aea8-426b22c5f56f" providerId="ADAL" clId="{3905DCE8-FB5A-844C-8C9A-33BF4DB3E740}" dt="2023-09-04T03:32:06.606" v="11" actId="2696"/>
        <pc:sldMkLst>
          <pc:docMk/>
          <pc:sldMk cId="1379019675" sldId="320"/>
        </pc:sldMkLst>
      </pc:sldChg>
      <pc:sldChg chg="del">
        <pc:chgData name="Marco Canini" userId="f9c31d46-c3b5-4114-aea8-426b22c5f56f" providerId="ADAL" clId="{3905DCE8-FB5A-844C-8C9A-33BF4DB3E740}" dt="2023-09-04T03:32:06.637" v="39" actId="2696"/>
        <pc:sldMkLst>
          <pc:docMk/>
          <pc:sldMk cId="3156103068" sldId="321"/>
        </pc:sldMkLst>
      </pc:sldChg>
      <pc:sldChg chg="del">
        <pc:chgData name="Marco Canini" userId="f9c31d46-c3b5-4114-aea8-426b22c5f56f" providerId="ADAL" clId="{3905DCE8-FB5A-844C-8C9A-33BF4DB3E740}" dt="2023-09-04T03:32:06.620" v="24" actId="2696"/>
        <pc:sldMkLst>
          <pc:docMk/>
          <pc:sldMk cId="1195289531" sldId="322"/>
        </pc:sldMkLst>
      </pc:sldChg>
      <pc:sldChg chg="del">
        <pc:chgData name="Marco Canini" userId="f9c31d46-c3b5-4114-aea8-426b22c5f56f" providerId="ADAL" clId="{3905DCE8-FB5A-844C-8C9A-33BF4DB3E740}" dt="2023-09-04T03:32:06.615" v="19" actId="2696"/>
        <pc:sldMkLst>
          <pc:docMk/>
          <pc:sldMk cId="72351742" sldId="328"/>
        </pc:sldMkLst>
      </pc:sldChg>
      <pc:sldChg chg="del">
        <pc:chgData name="Marco Canini" userId="f9c31d46-c3b5-4114-aea8-426b22c5f56f" providerId="ADAL" clId="{3905DCE8-FB5A-844C-8C9A-33BF4DB3E740}" dt="2023-09-04T03:32:06.629" v="32" actId="2696"/>
        <pc:sldMkLst>
          <pc:docMk/>
          <pc:sldMk cId="2942372707" sldId="337"/>
        </pc:sldMkLst>
      </pc:sldChg>
      <pc:sldChg chg="del">
        <pc:chgData name="Marco Canini" userId="f9c31d46-c3b5-4114-aea8-426b22c5f56f" providerId="ADAL" clId="{3905DCE8-FB5A-844C-8C9A-33BF4DB3E740}" dt="2023-09-04T03:32:06.601" v="7" actId="2696"/>
        <pc:sldMkLst>
          <pc:docMk/>
          <pc:sldMk cId="2569409900" sldId="339"/>
        </pc:sldMkLst>
      </pc:sldChg>
      <pc:sldChg chg="del">
        <pc:chgData name="Marco Canini" userId="f9c31d46-c3b5-4114-aea8-426b22c5f56f" providerId="ADAL" clId="{3905DCE8-FB5A-844C-8C9A-33BF4DB3E740}" dt="2023-09-04T03:32:06.609" v="14" actId="2696"/>
        <pc:sldMkLst>
          <pc:docMk/>
          <pc:sldMk cId="3689070027" sldId="341"/>
        </pc:sldMkLst>
      </pc:sldChg>
      <pc:sldChg chg="del">
        <pc:chgData name="Marco Canini" userId="f9c31d46-c3b5-4114-aea8-426b22c5f56f" providerId="ADAL" clId="{3905DCE8-FB5A-844C-8C9A-33BF4DB3E740}" dt="2023-09-04T03:32:06.589" v="1" actId="2696"/>
        <pc:sldMkLst>
          <pc:docMk/>
          <pc:sldMk cId="11394857" sldId="358"/>
        </pc:sldMkLst>
      </pc:sldChg>
      <pc:sldChg chg="del">
        <pc:chgData name="Marco Canini" userId="f9c31d46-c3b5-4114-aea8-426b22c5f56f" providerId="ADAL" clId="{3905DCE8-FB5A-844C-8C9A-33BF4DB3E740}" dt="2023-09-04T03:32:06.636" v="38" actId="2696"/>
        <pc:sldMkLst>
          <pc:docMk/>
          <pc:sldMk cId="3239491312" sldId="359"/>
        </pc:sldMkLst>
      </pc:sldChg>
      <pc:sldChg chg="del">
        <pc:chgData name="Marco Canini" userId="f9c31d46-c3b5-4114-aea8-426b22c5f56f" providerId="ADAL" clId="{3905DCE8-FB5A-844C-8C9A-33BF4DB3E740}" dt="2023-09-04T03:32:06.600" v="6" actId="2696"/>
        <pc:sldMkLst>
          <pc:docMk/>
          <pc:sldMk cId="2399888568" sldId="360"/>
        </pc:sldMkLst>
      </pc:sldChg>
      <pc:sldChg chg="del">
        <pc:chgData name="Marco Canini" userId="f9c31d46-c3b5-4114-aea8-426b22c5f56f" providerId="ADAL" clId="{3905DCE8-FB5A-844C-8C9A-33BF4DB3E740}" dt="2023-09-04T03:32:06.604" v="9" actId="2696"/>
        <pc:sldMkLst>
          <pc:docMk/>
          <pc:sldMk cId="1002178863" sldId="361"/>
        </pc:sldMkLst>
      </pc:sldChg>
      <pc:sldChg chg="del">
        <pc:chgData name="Marco Canini" userId="f9c31d46-c3b5-4114-aea8-426b22c5f56f" providerId="ADAL" clId="{3905DCE8-FB5A-844C-8C9A-33BF4DB3E740}" dt="2023-09-04T03:32:06.617" v="21" actId="2696"/>
        <pc:sldMkLst>
          <pc:docMk/>
          <pc:sldMk cId="163382253" sldId="362"/>
        </pc:sldMkLst>
      </pc:sldChg>
      <pc:sldChg chg="del">
        <pc:chgData name="Marco Canini" userId="f9c31d46-c3b5-4114-aea8-426b22c5f56f" providerId="ADAL" clId="{3905DCE8-FB5A-844C-8C9A-33BF4DB3E740}" dt="2023-09-04T03:32:06.660" v="45" actId="2696"/>
        <pc:sldMkLst>
          <pc:docMk/>
          <pc:sldMk cId="1957517421" sldId="364"/>
        </pc:sldMkLst>
      </pc:sldChg>
      <pc:sldChg chg="del">
        <pc:chgData name="Marco Canini" userId="f9c31d46-c3b5-4114-aea8-426b22c5f56f" providerId="ADAL" clId="{3905DCE8-FB5A-844C-8C9A-33BF4DB3E740}" dt="2023-09-04T03:32:06.607" v="12" actId="2696"/>
        <pc:sldMkLst>
          <pc:docMk/>
          <pc:sldMk cId="3741423640" sldId="365"/>
        </pc:sldMkLst>
      </pc:sldChg>
      <pc:sldChg chg="del">
        <pc:chgData name="Marco Canini" userId="f9c31d46-c3b5-4114-aea8-426b22c5f56f" providerId="ADAL" clId="{3905DCE8-FB5A-844C-8C9A-33BF4DB3E740}" dt="2023-09-04T03:32:06.637" v="40" actId="2696"/>
        <pc:sldMkLst>
          <pc:docMk/>
          <pc:sldMk cId="3347079011" sldId="366"/>
        </pc:sldMkLst>
      </pc:sldChg>
      <pc:sldChg chg="del">
        <pc:chgData name="Marco Canini" userId="f9c31d46-c3b5-4114-aea8-426b22c5f56f" providerId="ADAL" clId="{3905DCE8-FB5A-844C-8C9A-33BF4DB3E740}" dt="2023-09-04T03:32:06.599" v="5" actId="2696"/>
        <pc:sldMkLst>
          <pc:docMk/>
          <pc:sldMk cId="1188419980" sldId="367"/>
        </pc:sldMkLst>
      </pc:sldChg>
      <pc:sldChg chg="del">
        <pc:chgData name="Marco Canini" userId="f9c31d46-c3b5-4114-aea8-426b22c5f56f" providerId="ADAL" clId="{3905DCE8-FB5A-844C-8C9A-33BF4DB3E740}" dt="2023-09-04T03:32:06.602" v="8" actId="2696"/>
        <pc:sldMkLst>
          <pc:docMk/>
          <pc:sldMk cId="857088696" sldId="369"/>
        </pc:sldMkLst>
      </pc:sldChg>
      <pc:sldChg chg="del">
        <pc:chgData name="Marco Canini" userId="f9c31d46-c3b5-4114-aea8-426b22c5f56f" providerId="ADAL" clId="{3905DCE8-FB5A-844C-8C9A-33BF4DB3E740}" dt="2023-09-04T03:32:06.663" v="46" actId="2696"/>
        <pc:sldMkLst>
          <pc:docMk/>
          <pc:sldMk cId="479247145" sldId="370"/>
        </pc:sldMkLst>
      </pc:sldChg>
      <pc:sldChg chg="del">
        <pc:chgData name="Marco Canini" userId="f9c31d46-c3b5-4114-aea8-426b22c5f56f" providerId="ADAL" clId="{3905DCE8-FB5A-844C-8C9A-33BF4DB3E740}" dt="2023-09-04T03:32:06.624" v="27" actId="2696"/>
        <pc:sldMkLst>
          <pc:docMk/>
          <pc:sldMk cId="4244273208" sldId="371"/>
        </pc:sldMkLst>
      </pc:sldChg>
      <pc:sldChg chg="del">
        <pc:chgData name="Marco Canini" userId="f9c31d46-c3b5-4114-aea8-426b22c5f56f" providerId="ADAL" clId="{3905DCE8-FB5A-844C-8C9A-33BF4DB3E740}" dt="2023-09-04T03:32:06.638" v="41" actId="2696"/>
        <pc:sldMkLst>
          <pc:docMk/>
          <pc:sldMk cId="1658515198" sldId="372"/>
        </pc:sldMkLst>
      </pc:sldChg>
      <pc:sldChg chg="del">
        <pc:chgData name="Marco Canini" userId="f9c31d46-c3b5-4114-aea8-426b22c5f56f" providerId="ADAL" clId="{3905DCE8-FB5A-844C-8C9A-33BF4DB3E740}" dt="2023-09-04T03:32:06.592" v="2" actId="2696"/>
        <pc:sldMkLst>
          <pc:docMk/>
          <pc:sldMk cId="2998420668" sldId="553"/>
        </pc:sldMkLst>
      </pc:sldChg>
      <pc:sldChg chg="del">
        <pc:chgData name="Marco Canini" userId="f9c31d46-c3b5-4114-aea8-426b22c5f56f" providerId="ADAL" clId="{3905DCE8-FB5A-844C-8C9A-33BF4DB3E740}" dt="2023-09-04T03:37:44.755" v="47" actId="2696"/>
        <pc:sldMkLst>
          <pc:docMk/>
          <pc:sldMk cId="3837524411" sldId="554"/>
        </pc:sldMkLst>
      </pc:sldChg>
      <pc:sldChg chg="del">
        <pc:chgData name="Marco Canini" userId="f9c31d46-c3b5-4114-aea8-426b22c5f56f" providerId="ADAL" clId="{3905DCE8-FB5A-844C-8C9A-33BF4DB3E740}" dt="2023-09-04T03:32:06.627" v="30" actId="2696"/>
        <pc:sldMkLst>
          <pc:docMk/>
          <pc:sldMk cId="1835055059" sldId="555"/>
        </pc:sldMkLst>
      </pc:sldChg>
      <pc:sldChg chg="del">
        <pc:chgData name="Marco Canini" userId="f9c31d46-c3b5-4114-aea8-426b22c5f56f" providerId="ADAL" clId="{3905DCE8-FB5A-844C-8C9A-33BF4DB3E740}" dt="2023-09-04T03:32:06.613" v="17" actId="2696"/>
        <pc:sldMkLst>
          <pc:docMk/>
          <pc:sldMk cId="3219144920" sldId="556"/>
        </pc:sldMkLst>
      </pc:sldChg>
      <pc:sldChg chg="del">
        <pc:chgData name="Marco Canini" userId="f9c31d46-c3b5-4114-aea8-426b22c5f56f" providerId="ADAL" clId="{3905DCE8-FB5A-844C-8C9A-33BF4DB3E740}" dt="2023-09-04T03:32:06.642" v="43" actId="2696"/>
        <pc:sldMkLst>
          <pc:docMk/>
          <pc:sldMk cId="2155452458" sldId="557"/>
        </pc:sldMkLst>
      </pc:sldChg>
      <pc:sldChg chg="del">
        <pc:chgData name="Marco Canini" userId="f9c31d46-c3b5-4114-aea8-426b22c5f56f" providerId="ADAL" clId="{3905DCE8-FB5A-844C-8C9A-33BF4DB3E740}" dt="2023-09-04T03:32:06.628" v="31" actId="2696"/>
        <pc:sldMkLst>
          <pc:docMk/>
          <pc:sldMk cId="871585825" sldId="558"/>
        </pc:sldMkLst>
      </pc:sldChg>
      <pc:sldChg chg="del">
        <pc:chgData name="Marco Canini" userId="f9c31d46-c3b5-4114-aea8-426b22c5f56f" providerId="ADAL" clId="{3905DCE8-FB5A-844C-8C9A-33BF4DB3E740}" dt="2023-09-04T03:32:06.595" v="3" actId="2696"/>
        <pc:sldMkLst>
          <pc:docMk/>
          <pc:sldMk cId="2269183182" sldId="559"/>
        </pc:sldMkLst>
      </pc:sldChg>
      <pc:sldChg chg="del">
        <pc:chgData name="Marco Canini" userId="f9c31d46-c3b5-4114-aea8-426b22c5f56f" providerId="ADAL" clId="{3905DCE8-FB5A-844C-8C9A-33BF4DB3E740}" dt="2023-09-04T03:32:06.622" v="25" actId="2696"/>
        <pc:sldMkLst>
          <pc:docMk/>
          <pc:sldMk cId="4276862652" sldId="560"/>
        </pc:sldMkLst>
      </pc:sldChg>
      <pc:sldChg chg="modSp add mod modClrScheme chgLayout">
        <pc:chgData name="Marco Canini" userId="f9c31d46-c3b5-4114-aea8-426b22c5f56f" providerId="ADAL" clId="{3905DCE8-FB5A-844C-8C9A-33BF4DB3E740}" dt="2023-09-04T03:43:50.271" v="139" actId="20577"/>
        <pc:sldMkLst>
          <pc:docMk/>
          <pc:sldMk cId="0" sldId="1462"/>
        </pc:sldMkLst>
        <pc:spChg chg="mod ord">
          <ac:chgData name="Marco Canini" userId="f9c31d46-c3b5-4114-aea8-426b22c5f56f" providerId="ADAL" clId="{3905DCE8-FB5A-844C-8C9A-33BF4DB3E740}" dt="2023-09-04T03:43:10.114" v="113" actId="700"/>
          <ac:spMkLst>
            <pc:docMk/>
            <pc:sldMk cId="0" sldId="1462"/>
            <ac:spMk id="5" creationId="{00000000-0000-0000-0000-000000000000}"/>
          </ac:spMkLst>
        </pc:spChg>
        <pc:spChg chg="mod ord">
          <ac:chgData name="Marco Canini" userId="f9c31d46-c3b5-4114-aea8-426b22c5f56f" providerId="ADAL" clId="{3905DCE8-FB5A-844C-8C9A-33BF4DB3E740}" dt="2023-09-04T03:43:10.114" v="113" actId="700"/>
          <ac:spMkLst>
            <pc:docMk/>
            <pc:sldMk cId="0" sldId="1462"/>
            <ac:spMk id="6" creationId="{00000000-0000-0000-0000-000000000000}"/>
          </ac:spMkLst>
        </pc:spChg>
        <pc:spChg chg="mod ord">
          <ac:chgData name="Marco Canini" userId="f9c31d46-c3b5-4114-aea8-426b22c5f56f" providerId="ADAL" clId="{3905DCE8-FB5A-844C-8C9A-33BF4DB3E740}" dt="2023-09-04T03:43:10.114" v="113" actId="700"/>
          <ac:spMkLst>
            <pc:docMk/>
            <pc:sldMk cId="0" sldId="1462"/>
            <ac:spMk id="19458" creationId="{00000000-0000-0000-0000-000000000000}"/>
          </ac:spMkLst>
        </pc:spChg>
        <pc:spChg chg="mod ord">
          <ac:chgData name="Marco Canini" userId="f9c31d46-c3b5-4114-aea8-426b22c5f56f" providerId="ADAL" clId="{3905DCE8-FB5A-844C-8C9A-33BF4DB3E740}" dt="2023-09-04T03:43:50.271" v="139" actId="20577"/>
          <ac:spMkLst>
            <pc:docMk/>
            <pc:sldMk cId="0" sldId="1462"/>
            <ac:spMk id="19459" creationId="{00000000-0000-0000-0000-000000000000}"/>
          </ac:spMkLst>
        </pc:spChg>
      </pc:sldChg>
      <pc:sldChg chg="modSp add mod ord modClrScheme modAnim chgLayout">
        <pc:chgData name="Marco Canini" userId="f9c31d46-c3b5-4114-aea8-426b22c5f56f" providerId="ADAL" clId="{3905DCE8-FB5A-844C-8C9A-33BF4DB3E740}" dt="2023-09-04T03:57:44.428" v="384" actId="404"/>
        <pc:sldMkLst>
          <pc:docMk/>
          <pc:sldMk cId="1482258713" sldId="1492"/>
        </pc:sldMkLst>
        <pc:spChg chg="mod ord">
          <ac:chgData name="Marco Canini" userId="f9c31d46-c3b5-4114-aea8-426b22c5f56f" providerId="ADAL" clId="{3905DCE8-FB5A-844C-8C9A-33BF4DB3E740}" dt="2023-09-04T03:47:31.844" v="158" actId="700"/>
          <ac:spMkLst>
            <pc:docMk/>
            <pc:sldMk cId="1482258713" sldId="1492"/>
            <ac:spMk id="2" creationId="{2CB94CB1-F91D-3A24-7408-5403224B77E7}"/>
          </ac:spMkLst>
        </pc:spChg>
        <pc:spChg chg="mod ord">
          <ac:chgData name="Marco Canini" userId="f9c31d46-c3b5-4114-aea8-426b22c5f56f" providerId="ADAL" clId="{3905DCE8-FB5A-844C-8C9A-33BF4DB3E740}" dt="2023-09-04T03:57:44.428" v="384" actId="404"/>
          <ac:spMkLst>
            <pc:docMk/>
            <pc:sldMk cId="1482258713" sldId="1492"/>
            <ac:spMk id="3" creationId="{D2368BC9-47E4-FC55-FE34-DE216305BAB8}"/>
          </ac:spMkLst>
        </pc:spChg>
      </pc:sldChg>
      <pc:sldChg chg="modSp add mod modClrScheme chgLayout">
        <pc:chgData name="Marco Canini" userId="f9c31d46-c3b5-4114-aea8-426b22c5f56f" providerId="ADAL" clId="{3905DCE8-FB5A-844C-8C9A-33BF4DB3E740}" dt="2023-09-04T03:40:42.249" v="104" actId="1076"/>
        <pc:sldMkLst>
          <pc:docMk/>
          <pc:sldMk cId="2500850867" sldId="1500"/>
        </pc:sldMkLst>
        <pc:spChg chg="mod ord">
          <ac:chgData name="Marco Canini" userId="f9c31d46-c3b5-4114-aea8-426b22c5f56f" providerId="ADAL" clId="{3905DCE8-FB5A-844C-8C9A-33BF4DB3E740}" dt="2023-09-04T03:39:17.926" v="49" actId="700"/>
          <ac:spMkLst>
            <pc:docMk/>
            <pc:sldMk cId="2500850867" sldId="1500"/>
            <ac:spMk id="2" creationId="{52988D92-9166-C642-FE3C-A5CB6DFDEBB5}"/>
          </ac:spMkLst>
        </pc:spChg>
        <pc:spChg chg="mod ord">
          <ac:chgData name="Marco Canini" userId="f9c31d46-c3b5-4114-aea8-426b22c5f56f" providerId="ADAL" clId="{3905DCE8-FB5A-844C-8C9A-33BF4DB3E740}" dt="2023-09-04T03:40:36.756" v="103" actId="6549"/>
          <ac:spMkLst>
            <pc:docMk/>
            <pc:sldMk cId="2500850867" sldId="1500"/>
            <ac:spMk id="3" creationId="{F5631544-796C-0FF6-AA28-928E3139BCBA}"/>
          </ac:spMkLst>
        </pc:spChg>
        <pc:spChg chg="mod">
          <ac:chgData name="Marco Canini" userId="f9c31d46-c3b5-4114-aea8-426b22c5f56f" providerId="ADAL" clId="{3905DCE8-FB5A-844C-8C9A-33BF4DB3E740}" dt="2023-09-04T03:40:42.249" v="104" actId="1076"/>
          <ac:spMkLst>
            <pc:docMk/>
            <pc:sldMk cId="2500850867" sldId="1500"/>
            <ac:spMk id="6" creationId="{4E80DBB2-1F7A-1DDD-D454-605C02576C86}"/>
          </ac:spMkLst>
        </pc:spChg>
        <pc:picChg chg="mod">
          <ac:chgData name="Marco Canini" userId="f9c31d46-c3b5-4114-aea8-426b22c5f56f" providerId="ADAL" clId="{3905DCE8-FB5A-844C-8C9A-33BF4DB3E740}" dt="2023-09-04T03:40:42.249" v="104" actId="1076"/>
          <ac:picMkLst>
            <pc:docMk/>
            <pc:sldMk cId="2500850867" sldId="1500"/>
            <ac:picMk id="5" creationId="{92797386-DA47-15F1-0025-8699572A6D4F}"/>
          </ac:picMkLst>
        </pc:picChg>
      </pc:sldChg>
      <pc:sldChg chg="modSp add mod modClrScheme modAnim chgLayout">
        <pc:chgData name="Marco Canini" userId="f9c31d46-c3b5-4114-aea8-426b22c5f56f" providerId="ADAL" clId="{3905DCE8-FB5A-844C-8C9A-33BF4DB3E740}" dt="2023-09-04T03:41:15.532" v="111" actId="6549"/>
        <pc:sldMkLst>
          <pc:docMk/>
          <pc:sldMk cId="1380831334" sldId="1501"/>
        </pc:sldMkLst>
        <pc:spChg chg="mod ord">
          <ac:chgData name="Marco Canini" userId="f9c31d46-c3b5-4114-aea8-426b22c5f56f" providerId="ADAL" clId="{3905DCE8-FB5A-844C-8C9A-33BF4DB3E740}" dt="2023-09-04T03:41:03.674" v="106" actId="700"/>
          <ac:spMkLst>
            <pc:docMk/>
            <pc:sldMk cId="1380831334" sldId="1501"/>
            <ac:spMk id="2" creationId="{D4230CF8-672B-E9BB-DE6A-E7864747E2D5}"/>
          </ac:spMkLst>
        </pc:spChg>
        <pc:spChg chg="mod ord">
          <ac:chgData name="Marco Canini" userId="f9c31d46-c3b5-4114-aea8-426b22c5f56f" providerId="ADAL" clId="{3905DCE8-FB5A-844C-8C9A-33BF4DB3E740}" dt="2023-09-04T03:41:15.532" v="111" actId="6549"/>
          <ac:spMkLst>
            <pc:docMk/>
            <pc:sldMk cId="1380831334" sldId="1501"/>
            <ac:spMk id="3" creationId="{E4F0F6A9-6353-40A3-D597-0AA7A8E7E67B}"/>
          </ac:spMkLst>
        </pc:spChg>
      </pc:sldChg>
      <pc:sldChg chg="modSp add mod modClrScheme modAnim chgLayout">
        <pc:chgData name="Marco Canini" userId="f9c31d46-c3b5-4114-aea8-426b22c5f56f" providerId="ADAL" clId="{3905DCE8-FB5A-844C-8C9A-33BF4DB3E740}" dt="2023-09-04T03:58:09.845" v="386" actId="20577"/>
        <pc:sldMkLst>
          <pc:docMk/>
          <pc:sldMk cId="61138242" sldId="1504"/>
        </pc:sldMkLst>
        <pc:spChg chg="mod ord">
          <ac:chgData name="Marco Canini" userId="f9c31d46-c3b5-4114-aea8-426b22c5f56f" providerId="ADAL" clId="{3905DCE8-FB5A-844C-8C9A-33BF4DB3E740}" dt="2023-09-04T03:52:14.981" v="179" actId="20577"/>
          <ac:spMkLst>
            <pc:docMk/>
            <pc:sldMk cId="61138242" sldId="1504"/>
            <ac:spMk id="2" creationId="{FCFE7D5C-08E9-94B3-7432-5BDA46397860}"/>
          </ac:spMkLst>
        </pc:spChg>
        <pc:spChg chg="mod ord">
          <ac:chgData name="Marco Canini" userId="f9c31d46-c3b5-4114-aea8-426b22c5f56f" providerId="ADAL" clId="{3905DCE8-FB5A-844C-8C9A-33BF4DB3E740}" dt="2023-09-04T03:58:09.845" v="386" actId="20577"/>
          <ac:spMkLst>
            <pc:docMk/>
            <pc:sldMk cId="61138242" sldId="1504"/>
            <ac:spMk id="3" creationId="{098D0690-FC4B-C73A-72C6-7EA0AE93E2D8}"/>
          </ac:spMkLst>
        </pc:spChg>
      </pc:sldChg>
    </pc:docChg>
  </pc:docChgLst>
  <pc:docChgLst>
    <pc:chgData name="Marco Canini" userId="f9c31d46-c3b5-4114-aea8-426b22c5f56f" providerId="ADAL" clId="{584A1DB9-15BF-5440-BD13-293F5457E8E1}"/>
    <pc:docChg chg="modSld">
      <pc:chgData name="Marco Canini" userId="f9c31d46-c3b5-4114-aea8-426b22c5f56f" providerId="ADAL" clId="{584A1DB9-15BF-5440-BD13-293F5457E8E1}" dt="2023-09-04T03:30:53.466" v="5" actId="20577"/>
      <pc:docMkLst>
        <pc:docMk/>
      </pc:docMkLst>
      <pc:sldChg chg="modSp mod">
        <pc:chgData name="Marco Canini" userId="f9c31d46-c3b5-4114-aea8-426b22c5f56f" providerId="ADAL" clId="{584A1DB9-15BF-5440-BD13-293F5457E8E1}" dt="2023-09-04T03:30:53.466" v="5" actId="20577"/>
        <pc:sldMkLst>
          <pc:docMk/>
          <pc:sldMk cId="0" sldId="257"/>
        </pc:sldMkLst>
        <pc:spChg chg="mod">
          <ac:chgData name="Marco Canini" userId="f9c31d46-c3b5-4114-aea8-426b22c5f56f" providerId="ADAL" clId="{584A1DB9-15BF-5440-BD13-293F5457E8E1}" dt="2023-09-04T03:30:53.466" v="5" actId="20577"/>
          <ac:spMkLst>
            <pc:docMk/>
            <pc:sldMk cId="0" sldId="257"/>
            <ac:spMk id="1536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2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7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56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74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37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0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5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56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068D5-ABD1-3A40-8336-313375D3B193}" type="datetime1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9B07E-4D01-B345-8BCE-6D9BD326DAB0}" type="datetime1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C187A-F4C0-B44C-8FFB-F7563333C9AC}" type="datetime1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72" y="128829"/>
            <a:ext cx="7714392" cy="9906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990" y="1357277"/>
            <a:ext cx="8000674" cy="4532312"/>
          </a:xfrm>
        </p:spPr>
        <p:txBody>
          <a:bodyPr/>
          <a:lstStyle>
            <a:lvl1pPr marL="307975" indent="-300038">
              <a:tabLst>
                <a:tab pos="393700" algn="l"/>
              </a:tabLst>
              <a:defRPr sz="2200"/>
            </a:lvl1pPr>
            <a:lvl2pPr marL="638175" indent="-227013">
              <a:tabLst/>
              <a:defRPr sz="1600"/>
            </a:lvl2pPr>
            <a:lvl3pPr marL="942975" indent="-187325">
              <a:spcBef>
                <a:spcPts val="400"/>
              </a:spcBef>
              <a:tabLst/>
              <a:defRPr sz="1200"/>
            </a:lvl3pPr>
            <a:lvl4pPr>
              <a:defRPr sz="1000"/>
            </a:lvl4pPr>
            <a:lvl5pPr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196796" y="6376991"/>
            <a:ext cx="1905000" cy="4572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GB" dirty="0"/>
              <a:t>NETS2120 | </a:t>
            </a:r>
            <a:fld id="{103F590D-1EE3-4679-BAB2-47D8C4772F51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University of Pennsylvania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C84232-8DC3-BF4A-932F-F9018FA102BA}"/>
              </a:ext>
            </a:extLst>
          </p:cNvPr>
          <p:cNvSpPr/>
          <p:nvPr userDrawn="1"/>
        </p:nvSpPr>
        <p:spPr>
          <a:xfrm rot="10800000" flipV="1">
            <a:off x="-2180" y="5865309"/>
            <a:ext cx="9146180" cy="637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Coursera Caption Area</a:t>
            </a:r>
          </a:p>
        </p:txBody>
      </p:sp>
    </p:spTree>
    <p:extLst>
      <p:ext uri="{BB962C8B-B14F-4D97-AF65-F5344CB8AC3E}">
        <p14:creationId xmlns:p14="http://schemas.microsoft.com/office/powerpoint/2010/main" val="52668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7800"/>
            <a:ext cx="8565204" cy="50292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400"/>
              </a:spcBef>
              <a:defRPr sz="3000"/>
            </a:lvl1pPr>
            <a:lvl2pPr>
              <a:spcBef>
                <a:spcPts val="800"/>
              </a:spcBef>
              <a:defRPr sz="2800"/>
            </a:lvl2pPr>
            <a:lvl3pPr>
              <a:spcBef>
                <a:spcPts val="800"/>
              </a:spcBef>
              <a:defRPr sz="2400"/>
            </a:lvl3pPr>
            <a:lvl4pPr>
              <a:spcBef>
                <a:spcPts val="800"/>
              </a:spcBef>
              <a:defRPr sz="2200"/>
            </a:lvl4pPr>
            <a:lvl5pPr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CA722-63E5-AF44-9BAF-25EA14FE21C8}" type="datetime1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76201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75945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E1DAC-5C0E-F645-9D15-16D78328B9D8}" type="datetime1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125E6-14ED-DB41-A914-0EE982A170F7}" type="datetime1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B23F-FA9B-5749-BC32-70463426CDF2}" type="datetime1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90516-296B-1243-9C08-89490340118E}" type="datetime1">
              <a:rPr lang="en-US" smtClean="0"/>
              <a:t>9/4/23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883F-990E-0747-A70B-55BC5D86F2E3}" type="datetime1">
              <a:rPr lang="en-US" smtClean="0"/>
              <a:t>9/4/23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62062-A02F-9B44-B23B-DDEC0BF66181}" type="datetime1">
              <a:rPr lang="en-US" smtClean="0"/>
              <a:t>9/4/23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3F6B2-6639-0140-AA5E-460F84A3E55A}" type="datetime1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74B65E4-FA6A-5843-9CBC-8CA86B2312E6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MapReduce case study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CS 240: </a:t>
            </a:r>
            <a:r>
              <a:rPr lang="en-US" i="1" dirty="0"/>
              <a:t>Computing Systems and Concurrency</a:t>
            </a:r>
          </a:p>
          <a:p>
            <a:r>
              <a:rPr lang="en-US" dirty="0"/>
              <a:t>Lecture 1.1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7800"/>
            <a:ext cx="8336604" cy="54102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map(key, value) -&gt; list(&lt;k’, v’&gt;)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Apply function to (key, value) pair and produces set of intermediate pairs </a:t>
            </a:r>
          </a:p>
          <a:p>
            <a:pPr lvl="1">
              <a:lnSpc>
                <a:spcPct val="120000"/>
              </a:lnSpc>
            </a:pPr>
            <a:endParaRPr lang="en-US" sz="2000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reduce(key, list&lt;value&gt;) -&gt; &lt;k’, v’&gt;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Applies aggregation function to values collected by key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Outputs result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MapReduce:  Programming Interface</a:t>
            </a:r>
          </a:p>
        </p:txBody>
      </p:sp>
    </p:spTree>
    <p:extLst>
      <p:ext uri="{BB962C8B-B14F-4D97-AF65-F5344CB8AC3E}">
        <p14:creationId xmlns:p14="http://schemas.microsoft.com/office/powerpoint/2010/main" val="193499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 example: Word Count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50196" y="1447800"/>
            <a:ext cx="8336604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400"/>
              </a:spcBef>
              <a:spcAft>
                <a:spcPct val="0"/>
              </a:spcAft>
              <a:buFont typeface="Arial" pitchFamily="-1" charset="0"/>
              <a:buChar char="•"/>
              <a:defRPr sz="30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8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-1" charset="0"/>
              <a:buNone/>
            </a:pPr>
            <a:r>
              <a:rPr lang="en-US" sz="2800" b="0" dirty="0">
                <a:latin typeface="Courier New" charset="0"/>
                <a:ea typeface="Courier New" charset="0"/>
                <a:cs typeface="Courier New" charset="0"/>
              </a:rPr>
              <a:t>map(String key, String value):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// key: document name; value: document line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for each word w in value: 	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2400" b="0" dirty="0" err="1">
                <a:latin typeface="Courier New" charset="0"/>
                <a:ea typeface="Courier New" charset="0"/>
                <a:cs typeface="Courier New" charset="0"/>
              </a:rPr>
              <a:t>EmitIntermediate</a:t>
            </a: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(w, "1");</a:t>
            </a:r>
          </a:p>
          <a:p>
            <a:pPr marL="457200" lvl="1" indent="0">
              <a:lnSpc>
                <a:spcPct val="100000"/>
              </a:lnSpc>
              <a:buFont typeface="Arial" pitchFamily="-1" charset="0"/>
              <a:buNone/>
            </a:pPr>
            <a:endParaRPr lang="en-US" sz="3600" b="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Font typeface="Arial" pitchFamily="-1" charset="0"/>
              <a:buNone/>
            </a:pPr>
            <a:r>
              <a:rPr lang="en-US" sz="2800" b="0" dirty="0">
                <a:latin typeface="Courier New" charset="0"/>
                <a:ea typeface="Courier New" charset="0"/>
                <a:cs typeface="Courier New" charset="0"/>
              </a:rPr>
              <a:t>reduce(String key, Iterator values): 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// key: a word; value: a list of counts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int result = 0;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for each v in values: 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	result += </a:t>
            </a:r>
            <a:r>
              <a:rPr lang="en-US" sz="2400" b="0" dirty="0" err="1">
                <a:latin typeface="Courier New" charset="0"/>
                <a:ea typeface="Courier New" charset="0"/>
                <a:cs typeface="Courier New" charset="0"/>
              </a:rPr>
              <a:t>ParseInt</a:t>
            </a: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(v); </a:t>
            </a:r>
          </a:p>
          <a:p>
            <a:pPr marL="57150" indent="0">
              <a:spcBef>
                <a:spcPts val="1000"/>
              </a:spcBef>
              <a:buFont typeface="Arial" pitchFamily="-1" charset="0"/>
              <a:buNone/>
            </a:pP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	Emit(key, </a:t>
            </a:r>
            <a:r>
              <a:rPr lang="en-US" sz="2400" b="0" dirty="0" err="1">
                <a:latin typeface="Courier New" charset="0"/>
                <a:ea typeface="Courier New" charset="0"/>
                <a:cs typeface="Courier New" charset="0"/>
              </a:rPr>
              <a:t>AsString</a:t>
            </a:r>
            <a:r>
              <a:rPr lang="en-US" sz="2400" b="0" dirty="0">
                <a:latin typeface="Courier New" charset="0"/>
                <a:ea typeface="Courier New" charset="0"/>
                <a:cs typeface="Courier New" charset="0"/>
              </a:rPr>
              <a:t>(result));</a:t>
            </a:r>
          </a:p>
        </p:txBody>
      </p:sp>
    </p:spTree>
    <p:extLst>
      <p:ext uri="{BB962C8B-B14F-4D97-AF65-F5344CB8AC3E}">
        <p14:creationId xmlns:p14="http://schemas.microsoft.com/office/powerpoint/2010/main" val="1899145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7800"/>
            <a:ext cx="9007164" cy="54102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combine(list&lt;key, value&gt;) -&gt; list&lt;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k,v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Perform partial aggregation on mapper node: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2200" dirty="0"/>
              <a:t>		&lt;the, 1&gt;, &lt;the, 1&gt;, &lt;the, 1&gt; </a:t>
            </a:r>
            <a:r>
              <a:rPr lang="en-US" sz="2200" dirty="0">
                <a:sym typeface="Wingdings"/>
              </a:rPr>
              <a:t> &lt;the, 3&gt;</a:t>
            </a:r>
            <a:r>
              <a:rPr lang="en-US" sz="2200" dirty="0"/>
              <a:t>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combine() should be commutative and associative</a:t>
            </a:r>
          </a:p>
          <a:p>
            <a:pPr lvl="1">
              <a:lnSpc>
                <a:spcPct val="120000"/>
              </a:lnSpc>
            </a:pPr>
            <a:endParaRPr lang="en-US" sz="1600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partition(key,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) -&gt;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Need to aggregate intermediate </a:t>
            </a:r>
            <a:r>
              <a:rPr lang="en-US" dirty="0" err="1"/>
              <a:t>vals</a:t>
            </a:r>
            <a:r>
              <a:rPr lang="en-US" dirty="0"/>
              <a:t> with same key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Given n partitions, map key to partition 0 ≤ </a:t>
            </a:r>
            <a:r>
              <a:rPr lang="en-US" dirty="0" err="1"/>
              <a:t>i</a:t>
            </a:r>
            <a:r>
              <a:rPr lang="en-US" dirty="0"/>
              <a:t> &lt; 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Typically via hash(key) mod 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MapReduce:  Optimizations</a:t>
            </a:r>
          </a:p>
        </p:txBody>
      </p:sp>
    </p:spTree>
    <p:extLst>
      <p:ext uri="{BB962C8B-B14F-4D97-AF65-F5344CB8AC3E}">
        <p14:creationId xmlns:p14="http://schemas.microsoft.com/office/powerpoint/2010/main" val="172723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2962" y="3626644"/>
            <a:ext cx="4914901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1800" y="3624262"/>
            <a:ext cx="1912296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0895" y="3593266"/>
            <a:ext cx="4974956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96746" y="3643272"/>
            <a:ext cx="2018654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1619563"/>
            <a:ext cx="8802578" cy="489522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752778" y="3853076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map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71802" y="3853076"/>
            <a:ext cx="1239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combine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0296" y="3853076"/>
            <a:ext cx="1208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partition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35479" y="3853076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reduce</a:t>
            </a:r>
          </a:p>
        </p:txBody>
      </p:sp>
    </p:spTree>
    <p:extLst>
      <p:ext uri="{BB962C8B-B14F-4D97-AF65-F5344CB8AC3E}">
        <p14:creationId xmlns:p14="http://schemas.microsoft.com/office/powerpoint/2010/main" val="2062672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2962" y="3626644"/>
            <a:ext cx="4914901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1800" y="3624262"/>
            <a:ext cx="1912296" cy="44291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0895" y="3593266"/>
            <a:ext cx="4974956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96746" y="3643272"/>
            <a:ext cx="2018654" cy="576302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1619563"/>
            <a:ext cx="8802578" cy="489522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381750" y="1143001"/>
            <a:ext cx="104775" cy="5622923"/>
          </a:xfrm>
          <a:prstGeom prst="rect">
            <a:avLst/>
          </a:prstGeom>
          <a:solidFill>
            <a:srgbClr val="FF0000"/>
          </a:solidFill>
          <a:ln w="28575">
            <a:noFill/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38550" y="76201"/>
            <a:ext cx="5276850" cy="1066800"/>
          </a:xfrm>
        </p:spPr>
        <p:txBody>
          <a:bodyPr/>
          <a:lstStyle/>
          <a:p>
            <a:r>
              <a:rPr lang="en-US" dirty="0"/>
              <a:t>Synchronization Barrier</a:t>
            </a:r>
          </a:p>
        </p:txBody>
      </p:sp>
      <p:sp>
        <p:nvSpPr>
          <p:cNvPr id="5" name="Lightning Bolt 4"/>
          <p:cNvSpPr/>
          <p:nvPr/>
        </p:nvSpPr>
        <p:spPr>
          <a:xfrm>
            <a:off x="4021757" y="4024274"/>
            <a:ext cx="1825100" cy="2635805"/>
          </a:xfrm>
          <a:prstGeom prst="lightningBol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285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repeatCount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 in MapReduce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2171700" y="1641475"/>
            <a:ext cx="6743700" cy="5029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en-US" sz="2600" dirty="0"/>
              <a:t>Map worker writes intermediate output to local disk, separated by partitioning. Once completed, tells master node.</a:t>
            </a:r>
            <a:endParaRPr lang="en-US" altLang="en-US" sz="500" dirty="0"/>
          </a:p>
          <a:p>
            <a:pPr>
              <a:lnSpc>
                <a:spcPct val="120000"/>
              </a:lnSpc>
            </a:pPr>
            <a:r>
              <a:rPr lang="en-US" altLang="en-US" sz="2600" dirty="0"/>
              <a:t>Reduce worker told of location of map task outputs, pulls their partition’s data from each mapper, execute function across data</a:t>
            </a:r>
            <a:endParaRPr lang="en-US" altLang="en-US" sz="800" dirty="0"/>
          </a:p>
          <a:p>
            <a:pPr>
              <a:lnSpc>
                <a:spcPct val="120000"/>
              </a:lnSpc>
            </a:pPr>
            <a:r>
              <a:rPr lang="en-US" altLang="en-US" sz="2600" dirty="0"/>
              <a:t>Note:</a:t>
            </a:r>
          </a:p>
          <a:p>
            <a:pPr lvl="1">
              <a:lnSpc>
                <a:spcPct val="120000"/>
              </a:lnSpc>
            </a:pPr>
            <a:r>
              <a:rPr lang="en-US" altLang="en-US" sz="2400" dirty="0"/>
              <a:t>“All-to-all” shuffle b/w mappers and reducers</a:t>
            </a:r>
          </a:p>
          <a:p>
            <a:pPr lvl="1">
              <a:lnSpc>
                <a:spcPct val="120000"/>
              </a:lnSpc>
            </a:pPr>
            <a:r>
              <a:rPr lang="en-US" altLang="en-US" sz="2400" dirty="0"/>
              <a:t>Written to disk (“materialized”) b/w </a:t>
            </a:r>
            <a:r>
              <a:rPr lang="en-US" altLang="en-US" sz="2400" i="1" dirty="0"/>
              <a:t>each</a:t>
            </a:r>
            <a:r>
              <a:rPr lang="en-US" altLang="en-US" sz="2400" dirty="0"/>
              <a:t> stage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0196" y="2101644"/>
            <a:ext cx="1611954" cy="372151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551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 in MapReduce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2600" dirty="0"/>
              <a:t>Master node monitors state of system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If master failures, job aborts and client notified</a:t>
            </a:r>
          </a:p>
          <a:p>
            <a:pPr lvl="1">
              <a:lnSpc>
                <a:spcPct val="100000"/>
              </a:lnSpc>
            </a:pPr>
            <a:endParaRPr lang="en-US" altLang="en-US" sz="500" dirty="0"/>
          </a:p>
          <a:p>
            <a:r>
              <a:rPr lang="en-US" altLang="en-US" sz="2600" dirty="0"/>
              <a:t>Map worker failure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Both in-progress/completed tasks marked as idle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Reduce workers notified when map task is re-executed on another map worker</a:t>
            </a:r>
          </a:p>
          <a:p>
            <a:pPr lvl="1">
              <a:lnSpc>
                <a:spcPct val="100000"/>
              </a:lnSpc>
            </a:pPr>
            <a:endParaRPr lang="en-US" altLang="en-US" sz="500" dirty="0"/>
          </a:p>
          <a:p>
            <a:r>
              <a:rPr lang="en-US" altLang="en-US" sz="2600" dirty="0"/>
              <a:t>Reducer worker failure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In-progress tasks are reset to idle (and re-executed)</a:t>
            </a:r>
          </a:p>
          <a:p>
            <a:pPr lvl="1">
              <a:lnSpc>
                <a:spcPct val="100000"/>
              </a:lnSpc>
            </a:pPr>
            <a:r>
              <a:rPr lang="en-US" altLang="en-US" sz="2600" dirty="0"/>
              <a:t>Completed tasks had been written to global file system</a:t>
            </a:r>
          </a:p>
        </p:txBody>
      </p:sp>
    </p:spTree>
    <p:extLst>
      <p:ext uri="{BB962C8B-B14F-4D97-AF65-F5344CB8AC3E}">
        <p14:creationId xmlns:p14="http://schemas.microsoft.com/office/powerpoint/2010/main" val="4781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Straggler Mitigation in MapReduce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531171" y="5124450"/>
            <a:ext cx="8203254" cy="1428750"/>
          </a:xfrm>
        </p:spPr>
        <p:txBody>
          <a:bodyPr>
            <a:noAutofit/>
          </a:bodyPr>
          <a:lstStyle/>
          <a:p>
            <a:r>
              <a:rPr lang="en-US" altLang="en-US" sz="2600" dirty="0"/>
              <a:t>Tail latency means some workers finish late</a:t>
            </a:r>
          </a:p>
          <a:p>
            <a:r>
              <a:rPr lang="en-US" altLang="en-US" sz="2600" dirty="0"/>
              <a:t>For slow map tasks, execute in parallel on second map worker as “backup”, race to complete task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2630" y="1651703"/>
            <a:ext cx="6280336" cy="3260022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93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68BC9-47E4-FC55-FE34-DE216305B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MapReduce worked very well for Google’s initial use cases, and lots of others besides</a:t>
            </a:r>
          </a:p>
          <a:p>
            <a:pPr lvl="1"/>
            <a:r>
              <a:rPr lang="en-US" sz="2400" dirty="0"/>
              <a:t>No data dependencies within map/reduce phases → Good scalability</a:t>
            </a:r>
          </a:p>
          <a:p>
            <a:endParaRPr lang="en-US" sz="2800" dirty="0"/>
          </a:p>
          <a:p>
            <a:r>
              <a:rPr lang="en-US" sz="2800" dirty="0"/>
              <a:t>But it does have some important limitations:</a:t>
            </a:r>
          </a:p>
          <a:p>
            <a:pPr lvl="1"/>
            <a:r>
              <a:rPr lang="en-US" sz="2400" dirty="0"/>
              <a:t>Complex operations have to be rewritten into ‘map’ and ‘reduce’ operations (possibly with several rounds of mapping and reducing)</a:t>
            </a:r>
          </a:p>
          <a:p>
            <a:pPr lvl="1"/>
            <a:r>
              <a:rPr lang="en-US" sz="2400" dirty="0"/>
              <a:t>Dataflows always read from and write to disk (why?) → limited speed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94CB1-F91D-3A24-7408-5403224B7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MapReduce: Limitations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225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You’ll build (simplified) MapReduce!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304800" y="1692613"/>
            <a:ext cx="8324850" cy="4433550"/>
          </a:xfrm>
        </p:spPr>
        <p:txBody>
          <a:bodyPr>
            <a:noAutofit/>
          </a:bodyPr>
          <a:lstStyle/>
          <a:p>
            <a:r>
              <a:rPr lang="en-US" altLang="en-US" sz="2800" dirty="0"/>
              <a:t>Assignment 1:  Sequential MapReduce</a:t>
            </a:r>
          </a:p>
          <a:p>
            <a:pPr lvl="1">
              <a:lnSpc>
                <a:spcPct val="100000"/>
              </a:lnSpc>
            </a:pPr>
            <a:r>
              <a:rPr lang="en-US" altLang="en-US" sz="2400" dirty="0"/>
              <a:t>Learn to program in Go!</a:t>
            </a:r>
          </a:p>
          <a:p>
            <a:pPr lvl="1">
              <a:lnSpc>
                <a:spcPct val="100000"/>
              </a:lnSpc>
            </a:pPr>
            <a:r>
              <a:rPr lang="en-US" altLang="en-US" sz="2400" dirty="0"/>
              <a:t>Due September 13</a:t>
            </a:r>
          </a:p>
          <a:p>
            <a:pPr lvl="1">
              <a:lnSpc>
                <a:spcPct val="100000"/>
              </a:lnSpc>
            </a:pPr>
            <a:endParaRPr lang="en-US" altLang="en-US" dirty="0"/>
          </a:p>
          <a:p>
            <a:r>
              <a:rPr lang="en-US" altLang="en-US" sz="2800" dirty="0"/>
              <a:t>Assignment 2:  Distributed MapReduce</a:t>
            </a:r>
          </a:p>
          <a:p>
            <a:pPr lvl="1">
              <a:lnSpc>
                <a:spcPct val="100000"/>
              </a:lnSpc>
            </a:pPr>
            <a:r>
              <a:rPr lang="en-US" altLang="en-US" sz="2400" dirty="0"/>
              <a:t>Learn Go’s concurrency, network I/O, and RPCs</a:t>
            </a:r>
          </a:p>
          <a:p>
            <a:pPr lvl="1">
              <a:lnSpc>
                <a:spcPct val="100000"/>
              </a:lnSpc>
            </a:pPr>
            <a:r>
              <a:rPr lang="en-US" altLang="en-US" sz="2400" dirty="0"/>
              <a:t>Due </a:t>
            </a:r>
            <a:r>
              <a:rPr lang="en-US" altLang="en-US" sz="2400"/>
              <a:t>September 20</a:t>
            </a:r>
            <a:endParaRPr lang="en-US" altLang="en-US" sz="2400" dirty="0"/>
          </a:p>
          <a:p>
            <a:pPr lvl="1">
              <a:lnSpc>
                <a:spcPct val="100000"/>
              </a:lnSpc>
              <a:buFont typeface="Arial" charset="0"/>
              <a:buNone/>
            </a:pPr>
            <a:endParaRPr lang="en-US" altLang="en-US" dirty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BF930495-C672-5F47-A78C-4EECE0020E5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3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31544-796C-0FF6-AA28-928E3139B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Google’s index was perhaps one</a:t>
            </a:r>
            <a:br>
              <a:rPr lang="en-US" dirty="0"/>
            </a:br>
            <a:r>
              <a:rPr lang="en-US" dirty="0"/>
              <a:t>of the first “big data” problems</a:t>
            </a:r>
          </a:p>
          <a:p>
            <a:pPr lvl="1"/>
            <a:r>
              <a:rPr lang="en-US" dirty="0"/>
              <a:t>Crawler fetched 100s of millions</a:t>
            </a:r>
            <a:br>
              <a:rPr lang="en-US" dirty="0"/>
            </a:br>
            <a:r>
              <a:rPr lang="en-US" dirty="0"/>
              <a:t>of web pages</a:t>
            </a:r>
          </a:p>
          <a:p>
            <a:pPr lvl="1"/>
            <a:r>
              <a:rPr lang="en-US" dirty="0"/>
              <a:t>Needed to create giant indices</a:t>
            </a:r>
            <a:br>
              <a:rPr lang="en-US" dirty="0"/>
            </a:br>
            <a:r>
              <a:rPr lang="en-US" dirty="0"/>
              <a:t>from keywords</a:t>
            </a:r>
          </a:p>
          <a:p>
            <a:pPr lvl="1"/>
            <a:r>
              <a:rPr lang="en-US" dirty="0"/>
              <a:t>Too much work for any individual machine</a:t>
            </a:r>
            <a:br>
              <a:rPr lang="en-US" dirty="0"/>
            </a:br>
            <a:r>
              <a:rPr lang="en-US" dirty="0"/>
              <a:t>→ needed to be spread across many machines</a:t>
            </a:r>
          </a:p>
          <a:p>
            <a:r>
              <a:rPr lang="en-US" dirty="0"/>
              <a:t>Soon they also needed to compute various statistics on </a:t>
            </a:r>
            <a:br>
              <a:rPr lang="en-US" dirty="0"/>
            </a:br>
            <a:r>
              <a:rPr lang="en-US" dirty="0"/>
              <a:t>this data</a:t>
            </a:r>
          </a:p>
          <a:p>
            <a:pPr lvl="1"/>
            <a:r>
              <a:rPr lang="en-US" dirty="0"/>
              <a:t>For instance, how many documents contained a given keyword? </a:t>
            </a:r>
          </a:p>
          <a:p>
            <a:r>
              <a:rPr lang="en-US" dirty="0"/>
              <a:t>This led to the development of the MapReduce framework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988D92-9166-C642-FE3C-A5CB6DFDE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scalable analytics?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2797386-DA47-15F1-0025-8699572A6D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595" y="1559559"/>
            <a:ext cx="2984868" cy="17027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80DBB2-1F7A-1DDD-D454-605C02576C86}"/>
              </a:ext>
            </a:extLst>
          </p:cNvPr>
          <p:cNvSpPr txBox="1"/>
          <p:nvPr/>
        </p:nvSpPr>
        <p:spPr>
          <a:xfrm rot="16200000">
            <a:off x="7867298" y="2286059"/>
            <a:ext cx="2008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0" dirty="0" err="1">
                <a:latin typeface="+mn-lt"/>
              </a:rPr>
              <a:t>Barrosso</a:t>
            </a:r>
            <a:r>
              <a:rPr lang="en-US" sz="600" b="0" dirty="0">
                <a:latin typeface="+mn-lt"/>
              </a:rPr>
              <a:t> et al., “Web Search for a Planet: </a:t>
            </a:r>
            <a:br>
              <a:rPr lang="en-US" sz="600" b="0" dirty="0">
                <a:latin typeface="+mn-lt"/>
              </a:rPr>
            </a:br>
            <a:r>
              <a:rPr lang="en-US" sz="600" b="0" dirty="0">
                <a:latin typeface="+mn-lt"/>
              </a:rPr>
              <a:t>The Google Cluster Architecture”, IEEE MICRO 23(2)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5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0F6A9-6353-40A3-D597-0AA7A8E7E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Data is spread across (many) computers</a:t>
            </a:r>
          </a:p>
          <a:p>
            <a:pPr lvl="1"/>
            <a:r>
              <a:rPr lang="en-US" dirty="0"/>
              <a:t>What do we do if related data is on different computers, but we need all of it to perform some computation?</a:t>
            </a:r>
          </a:p>
          <a:p>
            <a:pPr lvl="1"/>
            <a:endParaRPr lang="en-US" sz="800" dirty="0"/>
          </a:p>
          <a:p>
            <a:r>
              <a:rPr lang="en-US" dirty="0"/>
              <a:t>Communication is expensive</a:t>
            </a:r>
          </a:p>
          <a:p>
            <a:pPr lvl="1"/>
            <a:r>
              <a:rPr lang="en-US" dirty="0"/>
              <a:t>Need to be smart about where data is stored, and when it is moved</a:t>
            </a:r>
          </a:p>
          <a:p>
            <a:pPr lvl="1"/>
            <a:endParaRPr lang="en-US" sz="800" dirty="0"/>
          </a:p>
          <a:p>
            <a:r>
              <a:rPr lang="en-US" dirty="0"/>
              <a:t>Coordination is key</a:t>
            </a:r>
          </a:p>
          <a:p>
            <a:pPr lvl="1"/>
            <a:r>
              <a:rPr lang="en-US" dirty="0"/>
              <a:t>The computation needs to be carefully orchestrated to get the correct result</a:t>
            </a:r>
          </a:p>
          <a:p>
            <a:pPr lvl="1"/>
            <a:r>
              <a:rPr lang="en-US" dirty="0"/>
              <a:t>… especially if there are failures, heterogeneous machines, etc.</a:t>
            </a:r>
            <a:endParaRPr lang="en-US" sz="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230CF8-672B-E9BB-DE6A-E7864747E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083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72373" y="2693361"/>
            <a:ext cx="7772400" cy="1166478"/>
          </a:xfrm>
        </p:spPr>
        <p:txBody>
          <a:bodyPr/>
          <a:lstStyle/>
          <a:p>
            <a:r>
              <a:rPr lang="en-US" dirty="0"/>
              <a:t>Case Study: MapReduce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72373" y="3917554"/>
            <a:ext cx="7772400" cy="988430"/>
          </a:xfrm>
        </p:spPr>
        <p:txBody>
          <a:bodyPr/>
          <a:lstStyle/>
          <a:p>
            <a:r>
              <a:rPr lang="en-US" dirty="0"/>
              <a:t>(Data-parallel programming at scale)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7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MapReduce is a famous distributed programming model</a:t>
            </a:r>
          </a:p>
          <a:p>
            <a:pPr lvl="1"/>
            <a:r>
              <a:rPr lang="en-US" dirty="0"/>
              <a:t>Invented at Google; paper published in 2004</a:t>
            </a:r>
          </a:p>
          <a:p>
            <a:pPr lvl="1"/>
            <a:r>
              <a:rPr lang="en-US" dirty="0"/>
              <a:t>At that time, it was used for the production indexing system</a:t>
            </a:r>
          </a:p>
          <a:p>
            <a:pPr lvl="1"/>
            <a:endParaRPr lang="en-US" dirty="0"/>
          </a:p>
          <a:p>
            <a:r>
              <a:rPr lang="en-US" dirty="0"/>
              <a:t>Closed source, but open-source </a:t>
            </a:r>
            <a:r>
              <a:rPr lang="en-US" dirty="0" err="1"/>
              <a:t>reimplementations</a:t>
            </a:r>
            <a:r>
              <a:rPr lang="en-US" dirty="0"/>
              <a:t> exist </a:t>
            </a:r>
          </a:p>
          <a:p>
            <a:pPr lvl="1"/>
            <a:r>
              <a:rPr lang="en-US" dirty="0"/>
              <a:t>Example: Apache Hadoop</a:t>
            </a:r>
          </a:p>
          <a:p>
            <a:pPr lvl="1"/>
            <a:endParaRPr lang="en-US" dirty="0"/>
          </a:p>
          <a:p>
            <a:r>
              <a:rPr lang="en-US" dirty="0"/>
              <a:t>Originally ran on GFS (The Google </a:t>
            </a:r>
            <a:r>
              <a:rPr lang="en-US" dirty="0" err="1"/>
              <a:t>FileSystem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GFS is designed for sequential reads and appends</a:t>
            </a:r>
          </a:p>
          <a:p>
            <a:pPr lvl="1"/>
            <a:r>
              <a:rPr lang="en-US" dirty="0"/>
              <a:t>This is the workload that MapReduce would produce!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900" kern="1200">
                <a:solidFill>
                  <a:schemeClr val="bg2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r>
              <a:rPr lang="en-US"/>
              <a:t>University of Pennsylvania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4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fld id="{103F590D-1EE3-4679-BAB2-47D8C4772F51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MapReduce?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Application:  Word 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338" y="1663106"/>
            <a:ext cx="6050280" cy="447861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altLang="en-US" sz="3200" dirty="0"/>
              <a:t>SELECT count(word) FROM data 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altLang="en-US" sz="3200" dirty="0"/>
              <a:t>	GROUP BY word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altLang="en-US" sz="3200" dirty="0"/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ro-RO" sz="3200" dirty="0"/>
              <a:t>cat </a:t>
            </a:r>
            <a:r>
              <a:rPr lang="ro-RO" sz="3200" dirty="0" err="1"/>
              <a:t>data.txt</a:t>
            </a:r>
            <a:r>
              <a:rPr lang="ro-RO" sz="3200" dirty="0"/>
              <a:t> </a:t>
            </a: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ro-RO" sz="3200" dirty="0"/>
              <a:t>|  tr -s '[[:punct:][:</a:t>
            </a:r>
            <a:r>
              <a:rPr lang="ro-RO" sz="3200" dirty="0" err="1"/>
              <a:t>space</a:t>
            </a:r>
            <a:r>
              <a:rPr lang="ro-RO" sz="3200" dirty="0"/>
              <a:t>:]]' '\n' </a:t>
            </a: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ro-RO" sz="3200" dirty="0"/>
              <a:t>|  sort  |  </a:t>
            </a:r>
            <a:r>
              <a:rPr lang="ro-RO" sz="3200" dirty="0" err="1"/>
              <a:t>uniq</a:t>
            </a:r>
            <a:r>
              <a:rPr lang="ro-RO" sz="3200" dirty="0"/>
              <a:t> -c</a:t>
            </a:r>
            <a:endParaRPr lang="en-US" altLang="en-US" sz="3200" dirty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fld id="{648D1EF4-FE36-B847-8065-3084223EE15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50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partial aggregation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31358" y="1615440"/>
            <a:ext cx="7802880" cy="446532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counts from individual files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Then merge intermediate output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 on merged outputs</a:t>
            </a:r>
          </a:p>
        </p:txBody>
      </p:sp>
    </p:spTree>
    <p:extLst>
      <p:ext uri="{BB962C8B-B14F-4D97-AF65-F5344CB8AC3E}">
        <p14:creationId xmlns:p14="http://schemas.microsoft.com/office/powerpoint/2010/main" val="499747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partial aggregation: data flow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31358" y="1615440"/>
            <a:ext cx="8412642" cy="446532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In parallel, send to worker:</a:t>
            </a:r>
          </a:p>
          <a:p>
            <a:pPr marL="914400" lvl="1" indent="-514350">
              <a:lnSpc>
                <a:spcPct val="150000"/>
              </a:lnSpc>
            </a:pPr>
            <a:r>
              <a:rPr lang="en-US" sz="3000" dirty="0"/>
              <a:t>Compute word counts from individual files</a:t>
            </a:r>
          </a:p>
          <a:p>
            <a:pPr marL="914400" lvl="1" indent="-514350">
              <a:lnSpc>
                <a:spcPct val="150000"/>
              </a:lnSpc>
            </a:pPr>
            <a:r>
              <a:rPr lang="en-US" sz="3000" dirty="0"/>
              <a:t>Collect result, wait until all finished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Then merge intermediate output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Compute word count on merged intermediates</a:t>
            </a:r>
          </a:p>
        </p:txBody>
      </p:sp>
    </p:spTree>
    <p:extLst>
      <p:ext uri="{BB962C8B-B14F-4D97-AF65-F5344CB8AC3E}">
        <p14:creationId xmlns:p14="http://schemas.microsoft.com/office/powerpoint/2010/main" val="343372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D0690-FC4B-C73A-72C6-7EA0AE9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Wouldn't it be nice if there were some system that took care of all these details for you?</a:t>
            </a:r>
          </a:p>
          <a:p>
            <a:pPr lvl="1"/>
            <a:r>
              <a:rPr lang="en-US" sz="2400" dirty="0"/>
              <a:t>But every task is different!</a:t>
            </a:r>
          </a:p>
          <a:p>
            <a:pPr lvl="1"/>
            <a:r>
              <a:rPr lang="en-US" sz="2400" dirty="0"/>
              <a:t>Or is it? The detailed are different (what to compute, etc.), but the </a:t>
            </a:r>
            <a:r>
              <a:rPr lang="en-US" sz="2400" b="1" dirty="0">
                <a:solidFill>
                  <a:srgbClr val="FF9900"/>
                </a:solidFill>
              </a:rPr>
              <a:t>data flow</a:t>
            </a:r>
            <a:r>
              <a:rPr lang="en-US" sz="2400" b="1" dirty="0"/>
              <a:t> </a:t>
            </a:r>
            <a:r>
              <a:rPr lang="en-US" sz="2400" dirty="0"/>
              <a:t>is often same!</a:t>
            </a:r>
          </a:p>
          <a:p>
            <a:pPr lvl="1"/>
            <a:r>
              <a:rPr lang="en-US" sz="2400" dirty="0"/>
              <a:t>Maybe we can have a ‘generic’ solution?</a:t>
            </a:r>
          </a:p>
          <a:p>
            <a:endParaRPr lang="en-US" sz="2800" dirty="0"/>
          </a:p>
          <a:p>
            <a:r>
              <a:rPr lang="en-US" sz="2800" dirty="0"/>
              <a:t>Ideally, just tell the system what needs to be done</a:t>
            </a:r>
          </a:p>
          <a:p>
            <a:r>
              <a:rPr lang="en-US" sz="2400" dirty="0">
                <a:cs typeface="+mn-cs"/>
              </a:rPr>
              <a:t>This is what frameworks like MapReduce (and Apache Spark and Apache </a:t>
            </a:r>
            <a:r>
              <a:rPr lang="en-US" sz="2400" dirty="0" err="1">
                <a:cs typeface="+mn-cs"/>
              </a:rPr>
              <a:t>Flink</a:t>
            </a:r>
            <a:r>
              <a:rPr lang="en-US" sz="2400" dirty="0">
                <a:cs typeface="+mn-cs"/>
              </a:rPr>
              <a:t>) do!</a:t>
            </a:r>
          </a:p>
          <a:p>
            <a:endParaRPr 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FE7D5C-08E9-94B3-7432-5BDA46397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don’t want to deal with all this!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13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|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5|16.5|1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1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10|27.7|10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3|43.2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47165</TotalTime>
  <Words>1013</Words>
  <Application>Microsoft Macintosh PowerPoint</Application>
  <PresentationFormat>On-screen Show (4:3)</PresentationFormat>
  <Paragraphs>155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Tahoma</vt:lpstr>
      <vt:lpstr>Times New Roman</vt:lpstr>
      <vt:lpstr>1_Office Theme</vt:lpstr>
      <vt:lpstr>MapReduce case study</vt:lpstr>
      <vt:lpstr>Why scalable analytics?</vt:lpstr>
      <vt:lpstr>Key challenges</vt:lpstr>
      <vt:lpstr>Case Study: MapReduce</vt:lpstr>
      <vt:lpstr>What is MapReduce?</vt:lpstr>
      <vt:lpstr>Application:  Word Count</vt:lpstr>
      <vt:lpstr>Using partial aggregation</vt:lpstr>
      <vt:lpstr>Using partial aggregation: data flow</vt:lpstr>
      <vt:lpstr>I don’t want to deal with all this!</vt:lpstr>
      <vt:lpstr>MapReduce:  Programming Interface</vt:lpstr>
      <vt:lpstr>MapReduce example: Word Count</vt:lpstr>
      <vt:lpstr>MapReduce:  Optimizations</vt:lpstr>
      <vt:lpstr>Putting it together…</vt:lpstr>
      <vt:lpstr>Synchronization Barrier</vt:lpstr>
      <vt:lpstr>Fault Tolerance in MapReduce</vt:lpstr>
      <vt:lpstr>Fault Tolerance in MapReduce</vt:lpstr>
      <vt:lpstr>Straggler Mitigation in MapReduce</vt:lpstr>
      <vt:lpstr>MapReduce: Limitations</vt:lpstr>
      <vt:lpstr>You’ll build (simplified) MapReduce!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1561</cp:revision>
  <cp:lastPrinted>2016-09-14T02:16:39Z</cp:lastPrinted>
  <dcterms:created xsi:type="dcterms:W3CDTF">2013-10-08T01:49:25Z</dcterms:created>
  <dcterms:modified xsi:type="dcterms:W3CDTF">2023-09-04T08:23:12Z</dcterms:modified>
</cp:coreProperties>
</file>