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9" r:id="rId2"/>
  </p:sldMasterIdLst>
  <p:notesMasterIdLst>
    <p:notesMasterId r:id="rId24"/>
  </p:notesMasterIdLst>
  <p:handoutMasterIdLst>
    <p:handoutMasterId r:id="rId25"/>
  </p:handoutMasterIdLst>
  <p:sldIdLst>
    <p:sldId id="257" r:id="rId3"/>
    <p:sldId id="422" r:id="rId4"/>
    <p:sldId id="424" r:id="rId5"/>
    <p:sldId id="423" r:id="rId6"/>
    <p:sldId id="381" r:id="rId7"/>
    <p:sldId id="376" r:id="rId8"/>
    <p:sldId id="310" r:id="rId9"/>
    <p:sldId id="403" r:id="rId10"/>
    <p:sldId id="364" r:id="rId11"/>
    <p:sldId id="365" r:id="rId12"/>
    <p:sldId id="399" r:id="rId13"/>
    <p:sldId id="377" r:id="rId14"/>
    <p:sldId id="427" r:id="rId15"/>
    <p:sldId id="420" r:id="rId16"/>
    <p:sldId id="428" r:id="rId17"/>
    <p:sldId id="524" r:id="rId18"/>
    <p:sldId id="525" r:id="rId19"/>
    <p:sldId id="552" r:id="rId20"/>
    <p:sldId id="527" r:id="rId21"/>
    <p:sldId id="526" r:id="rId22"/>
    <p:sldId id="528" r:id="rId2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8F8F2-9072-914E-AFA8-F00C591A4F66}" v="3" dt="2022-09-11T05:26:25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41" autoAdjust="0"/>
    <p:restoredTop sz="88435" autoAdjust="0"/>
  </p:normalViewPr>
  <p:slideViewPr>
    <p:cSldViewPr snapToGrid="0">
      <p:cViewPr varScale="1">
        <p:scale>
          <a:sx n="112" d="100"/>
          <a:sy n="112" d="100"/>
        </p:scale>
        <p:origin x="157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notesViewPr>
    <p:cSldViewPr snapToGrid="0">
      <p:cViewPr varScale="1">
        <p:scale>
          <a:sx n="141" d="100"/>
          <a:sy n="141" d="100"/>
        </p:scale>
        <p:origin x="2352" y="192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DD88F8F2-9072-914E-AFA8-F00C591A4F66}"/>
    <pc:docChg chg="addSld delSld modSld">
      <pc:chgData name="Marco Canini" userId="f9c31d46-c3b5-4114-aea8-426b22c5f56f" providerId="ADAL" clId="{DD88F8F2-9072-914E-AFA8-F00C591A4F66}" dt="2022-09-15T06:44:59.515" v="10" actId="20577"/>
      <pc:docMkLst>
        <pc:docMk/>
      </pc:docMkLst>
      <pc:sldChg chg="modSp mod">
        <pc:chgData name="Marco Canini" userId="f9c31d46-c3b5-4114-aea8-426b22c5f56f" providerId="ADAL" clId="{DD88F8F2-9072-914E-AFA8-F00C591A4F66}" dt="2022-09-11T05:24:24.131" v="1" actId="20577"/>
        <pc:sldMkLst>
          <pc:docMk/>
          <pc:sldMk cId="0" sldId="257"/>
        </pc:sldMkLst>
        <pc:spChg chg="mod">
          <ac:chgData name="Marco Canini" userId="f9c31d46-c3b5-4114-aea8-426b22c5f56f" providerId="ADAL" clId="{DD88F8F2-9072-914E-AFA8-F00C591A4F66}" dt="2022-09-11T05:24:24.131" v="1" actId="20577"/>
          <ac:spMkLst>
            <pc:docMk/>
            <pc:sldMk cId="0" sldId="257"/>
            <ac:spMk id="15363" creationId="{00000000-0000-0000-0000-000000000000}"/>
          </ac:spMkLst>
        </pc:spChg>
      </pc:sldChg>
      <pc:sldChg chg="modSp mod">
        <pc:chgData name="Marco Canini" userId="f9c31d46-c3b5-4114-aea8-426b22c5f56f" providerId="ADAL" clId="{DD88F8F2-9072-914E-AFA8-F00C591A4F66}" dt="2022-09-15T06:44:59.515" v="10" actId="20577"/>
        <pc:sldMkLst>
          <pc:docMk/>
          <pc:sldMk cId="3454460146" sldId="399"/>
        </pc:sldMkLst>
        <pc:spChg chg="mod">
          <ac:chgData name="Marco Canini" userId="f9c31d46-c3b5-4114-aea8-426b22c5f56f" providerId="ADAL" clId="{DD88F8F2-9072-914E-AFA8-F00C591A4F66}" dt="2022-09-15T06:44:59.515" v="10" actId="20577"/>
          <ac:spMkLst>
            <pc:docMk/>
            <pc:sldMk cId="3454460146" sldId="399"/>
            <ac:spMk id="42" creationId="{00000000-0000-0000-0000-000000000000}"/>
          </ac:spMkLst>
        </pc:spChg>
      </pc:sldChg>
      <pc:sldChg chg="add del modNotesTx">
        <pc:chgData name="Marco Canini" userId="f9c31d46-c3b5-4114-aea8-426b22c5f56f" providerId="ADAL" clId="{DD88F8F2-9072-914E-AFA8-F00C591A4F66}" dt="2022-09-11T05:26:38.253" v="6" actId="12"/>
        <pc:sldMkLst>
          <pc:docMk/>
          <pc:sldMk cId="1406126346" sldId="524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481925741" sldId="525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1775932904" sldId="526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596836186" sldId="527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1577173821" sldId="528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1589971114" sldId="552"/>
        </pc:sldMkLst>
      </pc:sldChg>
    </pc:docChg>
  </pc:docChgLst>
  <pc:docChgLst>
    <pc:chgData name="Marco Canini" userId="f9c31d46-c3b5-4114-aea8-426b22c5f56f" providerId="ADAL" clId="{CE29242F-881F-124D-85A8-62BC85B9BF0A}"/>
    <pc:docChg chg="addSld delSld modSld">
      <pc:chgData name="Marco Canini" userId="f9c31d46-c3b5-4114-aea8-426b22c5f56f" providerId="ADAL" clId="{CE29242F-881F-124D-85A8-62BC85B9BF0A}" dt="2018-09-12T06:51:52.893" v="71" actId="20577"/>
      <pc:docMkLst>
        <pc:docMk/>
      </pc:docMkLst>
      <pc:sldChg chg="modSp">
        <pc:chgData name="Marco Canini" userId="f9c31d46-c3b5-4114-aea8-426b22c5f56f" providerId="ADAL" clId="{CE29242F-881F-124D-85A8-62BC85B9BF0A}" dt="2018-09-12T06:51:52.893" v="71" actId="20577"/>
        <pc:sldMkLst>
          <pc:docMk/>
          <pc:sldMk cId="0" sldId="257"/>
        </pc:sldMkLst>
        <pc:spChg chg="mod">
          <ac:chgData name="Marco Canini" userId="f9c31d46-c3b5-4114-aea8-426b22c5f56f" providerId="ADAL" clId="{CE29242F-881F-124D-85A8-62BC85B9BF0A}" dt="2018-09-12T06:51:52.893" v="71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Marco Canini" userId="f9c31d46-c3b5-4114-aea8-426b22c5f56f" providerId="ADAL" clId="{CE29242F-881F-124D-85A8-62BC85B9BF0A}" dt="2018-09-12T06:51:08.706" v="68"/>
          <ac:spMkLst>
            <pc:docMk/>
            <pc:sldMk cId="0" sldId="257"/>
            <ac:spMk id="15362" creationId="{00000000-0000-0000-0000-000000000000}"/>
          </ac:spMkLst>
        </pc:spChg>
      </pc:sldChg>
      <pc:sldChg chg="del">
        <pc:chgData name="Marco Canini" userId="f9c31d46-c3b5-4114-aea8-426b22c5f56f" providerId="ADAL" clId="{CE29242F-881F-124D-85A8-62BC85B9BF0A}" dt="2018-09-12T06:48:57.746" v="67" actId="2696"/>
        <pc:sldMkLst>
          <pc:docMk/>
          <pc:sldMk cId="479940710" sldId="27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886557700" sldId="31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118743609" sldId="364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713639593" sldId="365"/>
        </pc:sldMkLst>
      </pc:sldChg>
      <pc:sldChg chg="del">
        <pc:chgData name="Marco Canini" userId="f9c31d46-c3b5-4114-aea8-426b22c5f56f" providerId="ADAL" clId="{CE29242F-881F-124D-85A8-62BC85B9BF0A}" dt="2018-09-12T06:48:36.163" v="65" actId="2696"/>
        <pc:sldMkLst>
          <pc:docMk/>
          <pc:sldMk cId="627060913" sldId="36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605634502" sldId="37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875078211" sldId="376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101297882" sldId="377"/>
        </pc:sldMkLst>
      </pc:sldChg>
      <pc:sldChg chg="del">
        <pc:chgData name="Marco Canini" userId="f9c31d46-c3b5-4114-aea8-426b22c5f56f" providerId="ADAL" clId="{CE29242F-881F-124D-85A8-62BC85B9BF0A}" dt="2018-09-12T06:48:34.875" v="0" actId="2696"/>
        <pc:sldMkLst>
          <pc:docMk/>
          <pc:sldMk cId="255197272" sldId="378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282060034" sldId="379"/>
        </pc:sldMkLst>
      </pc:sldChg>
      <pc:sldChg chg="del">
        <pc:chgData name="Marco Canini" userId="f9c31d46-c3b5-4114-aea8-426b22c5f56f" providerId="ADAL" clId="{CE29242F-881F-124D-85A8-62BC85B9BF0A}" dt="2018-09-12T06:48:34.892" v="1" actId="2696"/>
        <pc:sldMkLst>
          <pc:docMk/>
          <pc:sldMk cId="2054643186" sldId="379"/>
        </pc:sldMkLst>
      </pc:sldChg>
      <pc:sldChg chg="del">
        <pc:chgData name="Marco Canini" userId="f9c31d46-c3b5-4114-aea8-426b22c5f56f" providerId="ADAL" clId="{CE29242F-881F-124D-85A8-62BC85B9BF0A}" dt="2018-09-12T06:48:34.908" v="2" actId="2696"/>
        <pc:sldMkLst>
          <pc:docMk/>
          <pc:sldMk cId="625520500" sldId="38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88332395" sldId="380"/>
        </pc:sldMkLst>
      </pc:sldChg>
      <pc:sldChg chg="del">
        <pc:chgData name="Marco Canini" userId="f9c31d46-c3b5-4114-aea8-426b22c5f56f" providerId="ADAL" clId="{CE29242F-881F-124D-85A8-62BC85B9BF0A}" dt="2018-09-12T06:48:34.929" v="3" actId="2696"/>
        <pc:sldMkLst>
          <pc:docMk/>
          <pc:sldMk cId="2081994164" sldId="382"/>
        </pc:sldMkLst>
      </pc:sldChg>
      <pc:sldChg chg="del">
        <pc:chgData name="Marco Canini" userId="f9c31d46-c3b5-4114-aea8-426b22c5f56f" providerId="ADAL" clId="{CE29242F-881F-124D-85A8-62BC85B9BF0A}" dt="2018-09-12T06:48:34.951" v="4" actId="2696"/>
        <pc:sldMkLst>
          <pc:docMk/>
          <pc:sldMk cId="689319424" sldId="383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98443616" sldId="383"/>
        </pc:sldMkLst>
      </pc:sldChg>
      <pc:sldChg chg="del">
        <pc:chgData name="Marco Canini" userId="f9c31d46-c3b5-4114-aea8-426b22c5f56f" providerId="ADAL" clId="{CE29242F-881F-124D-85A8-62BC85B9BF0A}" dt="2018-09-12T06:48:34.971" v="5" actId="2696"/>
        <pc:sldMkLst>
          <pc:docMk/>
          <pc:sldMk cId="766826432" sldId="384"/>
        </pc:sldMkLst>
      </pc:sldChg>
      <pc:sldChg chg="del">
        <pc:chgData name="Marco Canini" userId="f9c31d46-c3b5-4114-aea8-426b22c5f56f" providerId="ADAL" clId="{CE29242F-881F-124D-85A8-62BC85B9BF0A}" dt="2018-09-12T06:48:34.993" v="6" actId="2696"/>
        <pc:sldMkLst>
          <pc:docMk/>
          <pc:sldMk cId="1621341724" sldId="385"/>
        </pc:sldMkLst>
      </pc:sldChg>
      <pc:sldChg chg="del">
        <pc:chgData name="Marco Canini" userId="f9c31d46-c3b5-4114-aea8-426b22c5f56f" providerId="ADAL" clId="{CE29242F-881F-124D-85A8-62BC85B9BF0A}" dt="2018-09-12T06:48:35.020" v="7" actId="2696"/>
        <pc:sldMkLst>
          <pc:docMk/>
          <pc:sldMk cId="427752788" sldId="386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99451668" sldId="386"/>
        </pc:sldMkLst>
      </pc:sldChg>
      <pc:sldChg chg="del">
        <pc:chgData name="Marco Canini" userId="f9c31d46-c3b5-4114-aea8-426b22c5f56f" providerId="ADAL" clId="{CE29242F-881F-124D-85A8-62BC85B9BF0A}" dt="2018-09-12T06:48:35.043" v="8" actId="2696"/>
        <pc:sldMkLst>
          <pc:docMk/>
          <pc:sldMk cId="1300500427" sldId="387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116219439" sldId="387"/>
        </pc:sldMkLst>
      </pc:sldChg>
      <pc:sldChg chg="del">
        <pc:chgData name="Marco Canini" userId="f9c31d46-c3b5-4114-aea8-426b22c5f56f" providerId="ADAL" clId="{CE29242F-881F-124D-85A8-62BC85B9BF0A}" dt="2018-09-12T06:48:35.066" v="9" actId="2696"/>
        <pc:sldMkLst>
          <pc:docMk/>
          <pc:sldMk cId="1389042320" sldId="388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015647095" sldId="388"/>
        </pc:sldMkLst>
      </pc:sldChg>
      <pc:sldChg chg="del">
        <pc:chgData name="Marco Canini" userId="f9c31d46-c3b5-4114-aea8-426b22c5f56f" providerId="ADAL" clId="{CE29242F-881F-124D-85A8-62BC85B9BF0A}" dt="2018-09-12T06:48:35.090" v="10" actId="2696"/>
        <pc:sldMkLst>
          <pc:docMk/>
          <pc:sldMk cId="880580242" sldId="38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54884078" sldId="38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65750073" sldId="390"/>
        </pc:sldMkLst>
      </pc:sldChg>
      <pc:sldChg chg="del">
        <pc:chgData name="Marco Canini" userId="f9c31d46-c3b5-4114-aea8-426b22c5f56f" providerId="ADAL" clId="{CE29242F-881F-124D-85A8-62BC85B9BF0A}" dt="2018-09-12T06:48:35.107" v="11" actId="2696"/>
        <pc:sldMkLst>
          <pc:docMk/>
          <pc:sldMk cId="677002939" sldId="390"/>
        </pc:sldMkLst>
      </pc:sldChg>
      <pc:sldChg chg="del">
        <pc:chgData name="Marco Canini" userId="f9c31d46-c3b5-4114-aea8-426b22c5f56f" providerId="ADAL" clId="{CE29242F-881F-124D-85A8-62BC85B9BF0A}" dt="2018-09-12T06:48:35.119" v="12" actId="2696"/>
        <pc:sldMkLst>
          <pc:docMk/>
          <pc:sldMk cId="1564756346" sldId="39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66559758" sldId="391"/>
        </pc:sldMkLst>
      </pc:sldChg>
      <pc:sldChg chg="del">
        <pc:chgData name="Marco Canini" userId="f9c31d46-c3b5-4114-aea8-426b22c5f56f" providerId="ADAL" clId="{CE29242F-881F-124D-85A8-62BC85B9BF0A}" dt="2018-09-12T06:48:35.155" v="14" actId="2696"/>
        <pc:sldMkLst>
          <pc:docMk/>
          <pc:sldMk cId="1580167718" sldId="39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4209345199" sldId="39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110423920" sldId="393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046385993" sldId="394"/>
        </pc:sldMkLst>
      </pc:sldChg>
      <pc:sldChg chg="del">
        <pc:chgData name="Marco Canini" userId="f9c31d46-c3b5-4114-aea8-426b22c5f56f" providerId="ADAL" clId="{CE29242F-881F-124D-85A8-62BC85B9BF0A}" dt="2018-09-12T06:48:35.138" v="13" actId="2696"/>
        <pc:sldMkLst>
          <pc:docMk/>
          <pc:sldMk cId="1681917736" sldId="394"/>
        </pc:sldMkLst>
      </pc:sldChg>
      <pc:sldChg chg="del">
        <pc:chgData name="Marco Canini" userId="f9c31d46-c3b5-4114-aea8-426b22c5f56f" providerId="ADAL" clId="{CE29242F-881F-124D-85A8-62BC85B9BF0A}" dt="2018-09-12T06:48:35.181" v="15" actId="2696"/>
        <pc:sldMkLst>
          <pc:docMk/>
          <pc:sldMk cId="1386080479" sldId="39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320068964" sldId="395"/>
        </pc:sldMkLst>
      </pc:sldChg>
      <pc:sldChg chg="del">
        <pc:chgData name="Marco Canini" userId="f9c31d46-c3b5-4114-aea8-426b22c5f56f" providerId="ADAL" clId="{CE29242F-881F-124D-85A8-62BC85B9BF0A}" dt="2018-09-12T06:48:35.208" v="16" actId="2696"/>
        <pc:sldMkLst>
          <pc:docMk/>
          <pc:sldMk cId="850576151" sldId="396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634737910" sldId="396"/>
        </pc:sldMkLst>
      </pc:sldChg>
      <pc:sldChg chg="del">
        <pc:chgData name="Marco Canini" userId="f9c31d46-c3b5-4114-aea8-426b22c5f56f" providerId="ADAL" clId="{CE29242F-881F-124D-85A8-62BC85B9BF0A}" dt="2018-09-12T06:48:35.224" v="17" actId="2696"/>
        <pc:sldMkLst>
          <pc:docMk/>
          <pc:sldMk cId="1180832064" sldId="397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494842665" sldId="397"/>
        </pc:sldMkLst>
      </pc:sldChg>
      <pc:sldChg chg="del">
        <pc:chgData name="Marco Canini" userId="f9c31d46-c3b5-4114-aea8-426b22c5f56f" providerId="ADAL" clId="{CE29242F-881F-124D-85A8-62BC85B9BF0A}" dt="2018-09-12T06:48:35.248" v="18" actId="2696"/>
        <pc:sldMkLst>
          <pc:docMk/>
          <pc:sldMk cId="1862060997" sldId="398"/>
        </pc:sldMkLst>
      </pc:sldChg>
      <pc:sldChg chg="del">
        <pc:chgData name="Marco Canini" userId="f9c31d46-c3b5-4114-aea8-426b22c5f56f" providerId="ADAL" clId="{CE29242F-881F-124D-85A8-62BC85B9BF0A}" dt="2018-09-12T06:48:35.268" v="19" actId="2696"/>
        <pc:sldMkLst>
          <pc:docMk/>
          <pc:sldMk cId="298862134" sldId="39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454460146" sldId="399"/>
        </pc:sldMkLst>
      </pc:sldChg>
      <pc:sldChg chg="del">
        <pc:chgData name="Marco Canini" userId="f9c31d46-c3b5-4114-aea8-426b22c5f56f" providerId="ADAL" clId="{CE29242F-881F-124D-85A8-62BC85B9BF0A}" dt="2018-09-12T06:48:35.292" v="20" actId="2696"/>
        <pc:sldMkLst>
          <pc:docMk/>
          <pc:sldMk cId="141962758" sldId="40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870377831" sldId="400"/>
        </pc:sldMkLst>
      </pc:sldChg>
      <pc:sldChg chg="del">
        <pc:chgData name="Marco Canini" userId="f9c31d46-c3b5-4114-aea8-426b22c5f56f" providerId="ADAL" clId="{CE29242F-881F-124D-85A8-62BC85B9BF0A}" dt="2018-09-12T06:48:35.318" v="21" actId="2696"/>
        <pc:sldMkLst>
          <pc:docMk/>
          <pc:sldMk cId="399482593" sldId="40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502695868" sldId="401"/>
        </pc:sldMkLst>
      </pc:sldChg>
      <pc:sldChg chg="del">
        <pc:chgData name="Marco Canini" userId="f9c31d46-c3b5-4114-aea8-426b22c5f56f" providerId="ADAL" clId="{CE29242F-881F-124D-85A8-62BC85B9BF0A}" dt="2018-09-12T06:48:35.343" v="22" actId="2696"/>
        <pc:sldMkLst>
          <pc:docMk/>
          <pc:sldMk cId="1470847425" sldId="40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425240629" sldId="403"/>
        </pc:sldMkLst>
      </pc:sldChg>
      <pc:sldChg chg="del">
        <pc:chgData name="Marco Canini" userId="f9c31d46-c3b5-4114-aea8-426b22c5f56f" providerId="ADAL" clId="{CE29242F-881F-124D-85A8-62BC85B9BF0A}" dt="2018-09-12T06:48:35.373" v="23" actId="2696"/>
        <pc:sldMkLst>
          <pc:docMk/>
          <pc:sldMk cId="2105761473" sldId="403"/>
        </pc:sldMkLst>
      </pc:sldChg>
      <pc:sldChg chg="del">
        <pc:chgData name="Marco Canini" userId="f9c31d46-c3b5-4114-aea8-426b22c5f56f" providerId="ADAL" clId="{CE29242F-881F-124D-85A8-62BC85B9BF0A}" dt="2018-09-12T06:48:35.400" v="24" actId="2696"/>
        <pc:sldMkLst>
          <pc:docMk/>
          <pc:sldMk cId="1107061495" sldId="404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567888011" sldId="404"/>
        </pc:sldMkLst>
      </pc:sldChg>
      <pc:sldChg chg="del">
        <pc:chgData name="Marco Canini" userId="f9c31d46-c3b5-4114-aea8-426b22c5f56f" providerId="ADAL" clId="{CE29242F-881F-124D-85A8-62BC85B9BF0A}" dt="2018-09-12T06:48:35.429" v="25" actId="2696"/>
        <pc:sldMkLst>
          <pc:docMk/>
          <pc:sldMk cId="839165515" sldId="40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88479028" sldId="40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83468930" sldId="406"/>
        </pc:sldMkLst>
      </pc:sldChg>
      <pc:sldChg chg="del">
        <pc:chgData name="Marco Canini" userId="f9c31d46-c3b5-4114-aea8-426b22c5f56f" providerId="ADAL" clId="{CE29242F-881F-124D-85A8-62BC85B9BF0A}" dt="2018-09-12T06:48:35.460" v="26" actId="2696"/>
        <pc:sldMkLst>
          <pc:docMk/>
          <pc:sldMk cId="1565775410" sldId="406"/>
        </pc:sldMkLst>
      </pc:sldChg>
      <pc:sldChg chg="del">
        <pc:chgData name="Marco Canini" userId="f9c31d46-c3b5-4114-aea8-426b22c5f56f" providerId="ADAL" clId="{CE29242F-881F-124D-85A8-62BC85B9BF0A}" dt="2018-09-12T06:48:35.492" v="27" actId="2696"/>
        <pc:sldMkLst>
          <pc:docMk/>
          <pc:sldMk cId="344368892" sldId="407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577221628" sldId="407"/>
        </pc:sldMkLst>
      </pc:sldChg>
      <pc:sldChg chg="del">
        <pc:chgData name="Marco Canini" userId="f9c31d46-c3b5-4114-aea8-426b22c5f56f" providerId="ADAL" clId="{CE29242F-881F-124D-85A8-62BC85B9BF0A}" dt="2018-09-12T06:48:35.520" v="28" actId="2696"/>
        <pc:sldMkLst>
          <pc:docMk/>
          <pc:sldMk cId="770931374" sldId="408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667289768" sldId="408"/>
        </pc:sldMkLst>
      </pc:sldChg>
      <pc:sldChg chg="del">
        <pc:chgData name="Marco Canini" userId="f9c31d46-c3b5-4114-aea8-426b22c5f56f" providerId="ADAL" clId="{CE29242F-881F-124D-85A8-62BC85B9BF0A}" dt="2018-09-12T06:48:35.559" v="29" actId="2696"/>
        <pc:sldMkLst>
          <pc:docMk/>
          <pc:sldMk cId="1602306397" sldId="40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266168122" sldId="409"/>
        </pc:sldMkLst>
      </pc:sldChg>
      <pc:sldChg chg="del">
        <pc:chgData name="Marco Canini" userId="f9c31d46-c3b5-4114-aea8-426b22c5f56f" providerId="ADAL" clId="{CE29242F-881F-124D-85A8-62BC85B9BF0A}" dt="2018-09-12T06:48:35.575" v="30" actId="2696"/>
        <pc:sldMkLst>
          <pc:docMk/>
          <pc:sldMk cId="835427020" sldId="41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546840177" sldId="410"/>
        </pc:sldMkLst>
      </pc:sldChg>
      <pc:sldChg chg="del">
        <pc:chgData name="Marco Canini" userId="f9c31d46-c3b5-4114-aea8-426b22c5f56f" providerId="ADAL" clId="{CE29242F-881F-124D-85A8-62BC85B9BF0A}" dt="2018-09-12T06:48:35.587" v="31" actId="2696"/>
        <pc:sldMkLst>
          <pc:docMk/>
          <pc:sldMk cId="301028424" sldId="41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708503304" sldId="411"/>
        </pc:sldMkLst>
      </pc:sldChg>
      <pc:sldChg chg="del">
        <pc:chgData name="Marco Canini" userId="f9c31d46-c3b5-4114-aea8-426b22c5f56f" providerId="ADAL" clId="{CE29242F-881F-124D-85A8-62BC85B9BF0A}" dt="2018-09-12T06:48:35.599" v="32" actId="2696"/>
        <pc:sldMkLst>
          <pc:docMk/>
          <pc:sldMk cId="131389965" sldId="41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53758996" sldId="41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6948581" sldId="413"/>
        </pc:sldMkLst>
      </pc:sldChg>
      <pc:sldChg chg="del">
        <pc:chgData name="Marco Canini" userId="f9c31d46-c3b5-4114-aea8-426b22c5f56f" providerId="ADAL" clId="{CE29242F-881F-124D-85A8-62BC85B9BF0A}" dt="2018-09-12T06:48:35.615" v="33" actId="2696"/>
        <pc:sldMkLst>
          <pc:docMk/>
          <pc:sldMk cId="816705270" sldId="413"/>
        </pc:sldMkLst>
      </pc:sldChg>
      <pc:sldChg chg="del">
        <pc:chgData name="Marco Canini" userId="f9c31d46-c3b5-4114-aea8-426b22c5f56f" providerId="ADAL" clId="{CE29242F-881F-124D-85A8-62BC85B9BF0A}" dt="2018-09-12T06:48:35.647" v="34" actId="2696"/>
        <pc:sldMkLst>
          <pc:docMk/>
          <pc:sldMk cId="1472696015" sldId="414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709736804" sldId="414"/>
        </pc:sldMkLst>
      </pc:sldChg>
      <pc:sldChg chg="del">
        <pc:chgData name="Marco Canini" userId="f9c31d46-c3b5-4114-aea8-426b22c5f56f" providerId="ADAL" clId="{CE29242F-881F-124D-85A8-62BC85B9BF0A}" dt="2018-09-12T06:48:35.677" v="35" actId="2696"/>
        <pc:sldMkLst>
          <pc:docMk/>
          <pc:sldMk cId="902705863" sldId="41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902378951" sldId="415"/>
        </pc:sldMkLst>
      </pc:sldChg>
      <pc:sldChg chg="del">
        <pc:chgData name="Marco Canini" userId="f9c31d46-c3b5-4114-aea8-426b22c5f56f" providerId="ADAL" clId="{CE29242F-881F-124D-85A8-62BC85B9BF0A}" dt="2018-09-12T06:48:35.691" v="36" actId="2696"/>
        <pc:sldMkLst>
          <pc:docMk/>
          <pc:sldMk cId="1208792883" sldId="416"/>
        </pc:sldMkLst>
      </pc:sldChg>
      <pc:sldChg chg="del">
        <pc:chgData name="Marco Canini" userId="f9c31d46-c3b5-4114-aea8-426b22c5f56f" providerId="ADAL" clId="{CE29242F-881F-124D-85A8-62BC85B9BF0A}" dt="2018-09-12T06:48:35.713" v="37" actId="2696"/>
        <pc:sldMkLst>
          <pc:docMk/>
          <pc:sldMk cId="1288397833" sldId="417"/>
        </pc:sldMkLst>
      </pc:sldChg>
      <pc:sldChg chg="del">
        <pc:chgData name="Marco Canini" userId="f9c31d46-c3b5-4114-aea8-426b22c5f56f" providerId="ADAL" clId="{CE29242F-881F-124D-85A8-62BC85B9BF0A}" dt="2018-09-12T06:48:35.736" v="38" actId="2696"/>
        <pc:sldMkLst>
          <pc:docMk/>
          <pc:sldMk cId="432220770" sldId="418"/>
        </pc:sldMkLst>
      </pc:sldChg>
      <pc:sldChg chg="del">
        <pc:chgData name="Marco Canini" userId="f9c31d46-c3b5-4114-aea8-426b22c5f56f" providerId="ADAL" clId="{CE29242F-881F-124D-85A8-62BC85B9BF0A}" dt="2018-09-12T06:48:35.748" v="39" actId="2696"/>
        <pc:sldMkLst>
          <pc:docMk/>
          <pc:sldMk cId="161783222" sldId="419"/>
        </pc:sldMkLst>
      </pc:sldChg>
      <pc:sldChg chg="del">
        <pc:chgData name="Marco Canini" userId="f9c31d46-c3b5-4114-aea8-426b22c5f56f" providerId="ADAL" clId="{CE29242F-881F-124D-85A8-62BC85B9BF0A}" dt="2018-09-12T06:48:35.764" v="40" actId="2696"/>
        <pc:sldMkLst>
          <pc:docMk/>
          <pc:sldMk cId="774753326" sldId="42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4272582566" sldId="42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828843615" sldId="421"/>
        </pc:sldMkLst>
      </pc:sldChg>
      <pc:sldChg chg="del">
        <pc:chgData name="Marco Canini" userId="f9c31d46-c3b5-4114-aea8-426b22c5f56f" providerId="ADAL" clId="{CE29242F-881F-124D-85A8-62BC85B9BF0A}" dt="2018-09-12T06:48:35.787" v="42" actId="2696"/>
        <pc:sldMkLst>
          <pc:docMk/>
          <pc:sldMk cId="2032243194" sldId="421"/>
        </pc:sldMkLst>
      </pc:sldChg>
      <pc:sldChg chg="del">
        <pc:chgData name="Marco Canini" userId="f9c31d46-c3b5-4114-aea8-426b22c5f56f" providerId="ADAL" clId="{CE29242F-881F-124D-85A8-62BC85B9BF0A}" dt="2018-09-12T06:48:35.774" v="41" actId="2696"/>
        <pc:sldMkLst>
          <pc:docMk/>
          <pc:sldMk cId="1519910528" sldId="422"/>
        </pc:sldMkLst>
      </pc:sldChg>
      <pc:sldChg chg="del">
        <pc:chgData name="Marco Canini" userId="f9c31d46-c3b5-4114-aea8-426b22c5f56f" providerId="ADAL" clId="{CE29242F-881F-124D-85A8-62BC85B9BF0A}" dt="2018-09-12T06:48:35.802" v="43" actId="2696"/>
        <pc:sldMkLst>
          <pc:docMk/>
          <pc:sldMk cId="1578031593" sldId="423"/>
        </pc:sldMkLst>
      </pc:sldChg>
      <pc:sldChg chg="del">
        <pc:chgData name="Marco Canini" userId="f9c31d46-c3b5-4114-aea8-426b22c5f56f" providerId="ADAL" clId="{CE29242F-881F-124D-85A8-62BC85B9BF0A}" dt="2018-09-12T06:48:35.814" v="44" actId="2696"/>
        <pc:sldMkLst>
          <pc:docMk/>
          <pc:sldMk cId="780088762" sldId="424"/>
        </pc:sldMkLst>
      </pc:sldChg>
      <pc:sldChg chg="del">
        <pc:chgData name="Marco Canini" userId="f9c31d46-c3b5-4114-aea8-426b22c5f56f" providerId="ADAL" clId="{CE29242F-881F-124D-85A8-62BC85B9BF0A}" dt="2018-09-12T06:48:35.825" v="45" actId="2696"/>
        <pc:sldMkLst>
          <pc:docMk/>
          <pc:sldMk cId="663187688" sldId="425"/>
        </pc:sldMkLst>
      </pc:sldChg>
      <pc:sldChg chg="del">
        <pc:chgData name="Marco Canini" userId="f9c31d46-c3b5-4114-aea8-426b22c5f56f" providerId="ADAL" clId="{CE29242F-881F-124D-85A8-62BC85B9BF0A}" dt="2018-09-12T06:48:35.840" v="46" actId="2696"/>
        <pc:sldMkLst>
          <pc:docMk/>
          <pc:sldMk cId="1295577385" sldId="426"/>
        </pc:sldMkLst>
      </pc:sldChg>
      <pc:sldChg chg="del">
        <pc:chgData name="Marco Canini" userId="f9c31d46-c3b5-4114-aea8-426b22c5f56f" providerId="ADAL" clId="{CE29242F-881F-124D-85A8-62BC85B9BF0A}" dt="2018-09-12T06:48:35.851" v="47" actId="2696"/>
        <pc:sldMkLst>
          <pc:docMk/>
          <pc:sldMk cId="1269608064" sldId="427"/>
        </pc:sldMkLst>
      </pc:sldChg>
      <pc:sldChg chg="del">
        <pc:chgData name="Marco Canini" userId="f9c31d46-c3b5-4114-aea8-426b22c5f56f" providerId="ADAL" clId="{CE29242F-881F-124D-85A8-62BC85B9BF0A}" dt="2018-09-12T06:48:35.862" v="48" actId="2696"/>
        <pc:sldMkLst>
          <pc:docMk/>
          <pc:sldMk cId="1175290844" sldId="428"/>
        </pc:sldMkLst>
      </pc:sldChg>
      <pc:sldChg chg="del">
        <pc:chgData name="Marco Canini" userId="f9c31d46-c3b5-4114-aea8-426b22c5f56f" providerId="ADAL" clId="{CE29242F-881F-124D-85A8-62BC85B9BF0A}" dt="2018-09-12T06:48:35.873" v="49" actId="2696"/>
        <pc:sldMkLst>
          <pc:docMk/>
          <pc:sldMk cId="95938930" sldId="429"/>
        </pc:sldMkLst>
      </pc:sldChg>
      <pc:sldChg chg="del">
        <pc:chgData name="Marco Canini" userId="f9c31d46-c3b5-4114-aea8-426b22c5f56f" providerId="ADAL" clId="{CE29242F-881F-124D-85A8-62BC85B9BF0A}" dt="2018-09-12T06:48:35.880" v="50" actId="2696"/>
        <pc:sldMkLst>
          <pc:docMk/>
          <pc:sldMk cId="1393764252" sldId="430"/>
        </pc:sldMkLst>
      </pc:sldChg>
      <pc:sldChg chg="del">
        <pc:chgData name="Marco Canini" userId="f9c31d46-c3b5-4114-aea8-426b22c5f56f" providerId="ADAL" clId="{CE29242F-881F-124D-85A8-62BC85B9BF0A}" dt="2018-09-12T06:48:35.888" v="51" actId="2696"/>
        <pc:sldMkLst>
          <pc:docMk/>
          <pc:sldMk cId="1935085846" sldId="431"/>
        </pc:sldMkLst>
      </pc:sldChg>
      <pc:sldChg chg="del">
        <pc:chgData name="Marco Canini" userId="f9c31d46-c3b5-4114-aea8-426b22c5f56f" providerId="ADAL" clId="{CE29242F-881F-124D-85A8-62BC85B9BF0A}" dt="2018-09-12T06:48:35.901" v="52" actId="2696"/>
        <pc:sldMkLst>
          <pc:docMk/>
          <pc:sldMk cId="107347590" sldId="432"/>
        </pc:sldMkLst>
      </pc:sldChg>
      <pc:sldChg chg="del">
        <pc:chgData name="Marco Canini" userId="f9c31d46-c3b5-4114-aea8-426b22c5f56f" providerId="ADAL" clId="{CE29242F-881F-124D-85A8-62BC85B9BF0A}" dt="2018-09-12T06:48:35.912" v="53" actId="2696"/>
        <pc:sldMkLst>
          <pc:docMk/>
          <pc:sldMk cId="1183477102" sldId="433"/>
        </pc:sldMkLst>
      </pc:sldChg>
      <pc:sldChg chg="del">
        <pc:chgData name="Marco Canini" userId="f9c31d46-c3b5-4114-aea8-426b22c5f56f" providerId="ADAL" clId="{CE29242F-881F-124D-85A8-62BC85B9BF0A}" dt="2018-09-12T06:48:35.968" v="54" actId="2696"/>
        <pc:sldMkLst>
          <pc:docMk/>
          <pc:sldMk cId="2067787374" sldId="434"/>
        </pc:sldMkLst>
      </pc:sldChg>
      <pc:sldChg chg="del">
        <pc:chgData name="Marco Canini" userId="f9c31d46-c3b5-4114-aea8-426b22c5f56f" providerId="ADAL" clId="{CE29242F-881F-124D-85A8-62BC85B9BF0A}" dt="2018-09-12T06:48:36.027" v="55" actId="2696"/>
        <pc:sldMkLst>
          <pc:docMk/>
          <pc:sldMk cId="1130276607" sldId="435"/>
        </pc:sldMkLst>
      </pc:sldChg>
      <pc:sldChg chg="del">
        <pc:chgData name="Marco Canini" userId="f9c31d46-c3b5-4114-aea8-426b22c5f56f" providerId="ADAL" clId="{CE29242F-881F-124D-85A8-62BC85B9BF0A}" dt="2018-09-12T06:48:36.036" v="56" actId="2696"/>
        <pc:sldMkLst>
          <pc:docMk/>
          <pc:sldMk cId="1878495795" sldId="436"/>
        </pc:sldMkLst>
      </pc:sldChg>
      <pc:sldChg chg="del">
        <pc:chgData name="Marco Canini" userId="f9c31d46-c3b5-4114-aea8-426b22c5f56f" providerId="ADAL" clId="{CE29242F-881F-124D-85A8-62BC85B9BF0A}" dt="2018-09-12T06:48:36.054" v="57" actId="2696"/>
        <pc:sldMkLst>
          <pc:docMk/>
          <pc:sldMk cId="1955366848" sldId="437"/>
        </pc:sldMkLst>
      </pc:sldChg>
      <pc:sldChg chg="del">
        <pc:chgData name="Marco Canini" userId="f9c31d46-c3b5-4114-aea8-426b22c5f56f" providerId="ADAL" clId="{CE29242F-881F-124D-85A8-62BC85B9BF0A}" dt="2018-09-12T06:48:36.073" v="58" actId="2696"/>
        <pc:sldMkLst>
          <pc:docMk/>
          <pc:sldMk cId="417459542" sldId="438"/>
        </pc:sldMkLst>
      </pc:sldChg>
      <pc:sldChg chg="del">
        <pc:chgData name="Marco Canini" userId="f9c31d46-c3b5-4114-aea8-426b22c5f56f" providerId="ADAL" clId="{CE29242F-881F-124D-85A8-62BC85B9BF0A}" dt="2018-09-12T06:48:36.089" v="59" actId="2696"/>
        <pc:sldMkLst>
          <pc:docMk/>
          <pc:sldMk cId="1704971470" sldId="439"/>
        </pc:sldMkLst>
      </pc:sldChg>
      <pc:sldChg chg="del">
        <pc:chgData name="Marco Canini" userId="f9c31d46-c3b5-4114-aea8-426b22c5f56f" providerId="ADAL" clId="{CE29242F-881F-124D-85A8-62BC85B9BF0A}" dt="2018-09-12T06:48:36.102" v="60" actId="2696"/>
        <pc:sldMkLst>
          <pc:docMk/>
          <pc:sldMk cId="23628158" sldId="440"/>
        </pc:sldMkLst>
      </pc:sldChg>
      <pc:sldChg chg="del">
        <pc:chgData name="Marco Canini" userId="f9c31d46-c3b5-4114-aea8-426b22c5f56f" providerId="ADAL" clId="{CE29242F-881F-124D-85A8-62BC85B9BF0A}" dt="2018-09-12T06:48:36.114" v="61" actId="2696"/>
        <pc:sldMkLst>
          <pc:docMk/>
          <pc:sldMk cId="1377003577" sldId="441"/>
        </pc:sldMkLst>
      </pc:sldChg>
      <pc:sldChg chg="del">
        <pc:chgData name="Marco Canini" userId="f9c31d46-c3b5-4114-aea8-426b22c5f56f" providerId="ADAL" clId="{CE29242F-881F-124D-85A8-62BC85B9BF0A}" dt="2018-09-12T06:48:36.134" v="62" actId="2696"/>
        <pc:sldMkLst>
          <pc:docMk/>
          <pc:sldMk cId="1683215085" sldId="442"/>
        </pc:sldMkLst>
      </pc:sldChg>
      <pc:sldChg chg="del">
        <pc:chgData name="Marco Canini" userId="f9c31d46-c3b5-4114-aea8-426b22c5f56f" providerId="ADAL" clId="{CE29242F-881F-124D-85A8-62BC85B9BF0A}" dt="2018-09-12T06:48:36.148" v="63" actId="2696"/>
        <pc:sldMkLst>
          <pc:docMk/>
          <pc:sldMk cId="537110482" sldId="443"/>
        </pc:sldMkLst>
      </pc:sldChg>
      <pc:sldChg chg="del">
        <pc:chgData name="Marco Canini" userId="f9c31d46-c3b5-4114-aea8-426b22c5f56f" providerId="ADAL" clId="{CE29242F-881F-124D-85A8-62BC85B9BF0A}" dt="2018-09-12T06:48:36.154" v="64" actId="2696"/>
        <pc:sldMkLst>
          <pc:docMk/>
          <pc:sldMk cId="2061821411" sldId="4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99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8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26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34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87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latin typeface="Times New Roman" charset="0"/>
              <a:ea typeface="ＭＳ Ｐゴシック" charset="-128"/>
              <a:cs typeface="MS PGothic" charset="-128"/>
            </a:endParaRPr>
          </a:p>
        </p:txBody>
      </p:sp>
      <p:sp>
        <p:nvSpPr>
          <p:cNvPr id="1187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fld id="{EED08CBE-07DD-4B4E-9B5F-5A8042FFB2CC}" type="slidenum">
              <a:rPr lang="en-US" altLang="x-none" sz="1300"/>
              <a:pPr eaLnBrk="1" hangingPunct="1"/>
              <a:t>14</a:t>
            </a:fld>
            <a:endParaRPr lang="en-US" altLang="x-none" sz="1300"/>
          </a:p>
        </p:txBody>
      </p:sp>
    </p:spTree>
    <p:extLst>
      <p:ext uri="{BB962C8B-B14F-4D97-AF65-F5344CB8AC3E}">
        <p14:creationId xmlns:p14="http://schemas.microsoft.com/office/powerpoint/2010/main" val="1588590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a: [0, 0, 1]</a:t>
            </a:r>
          </a:p>
          <a:p>
            <a:endParaRPr lang="en-US"/>
          </a:p>
          <a:p>
            <a:r>
              <a:rPr lang="en-US"/>
              <a:t>b</a:t>
            </a:r>
            <a:r>
              <a:rPr lang="en-US" dirty="0"/>
              <a:t>: [1, 0, 0]</a:t>
            </a:r>
          </a:p>
          <a:p>
            <a:r>
              <a:rPr lang="en-US" dirty="0"/>
              <a:t>c: [0, 1, 0]</a:t>
            </a:r>
          </a:p>
          <a:p>
            <a:r>
              <a:rPr lang="en-US" dirty="0"/>
              <a:t>d: [0, 1, 2]</a:t>
            </a:r>
          </a:p>
          <a:p>
            <a:r>
              <a:rPr lang="en-US" dirty="0"/>
              <a:t>e: [1, 2, 0]</a:t>
            </a:r>
          </a:p>
          <a:p>
            <a:r>
              <a:rPr lang="en-US" dirty="0"/>
              <a:t>f: [0, 1, 3]</a:t>
            </a:r>
          </a:p>
          <a:p>
            <a:r>
              <a:rPr lang="en-US" dirty="0"/>
              <a:t>g: [1, 3, 3]</a:t>
            </a:r>
          </a:p>
          <a:p>
            <a:r>
              <a:rPr lang="en-US" dirty="0"/>
              <a:t>h: [2, 0, 0]</a:t>
            </a:r>
          </a:p>
          <a:p>
            <a:r>
              <a:rPr lang="en-US" dirty="0" err="1"/>
              <a:t>i</a:t>
            </a:r>
            <a:r>
              <a:rPr lang="en-US" dirty="0"/>
              <a:t>: [2, 1, 4]</a:t>
            </a:r>
          </a:p>
          <a:p>
            <a:r>
              <a:rPr lang="en-US" dirty="0"/>
              <a:t>j: [2, 1, 5]</a:t>
            </a:r>
          </a:p>
          <a:p>
            <a:r>
              <a:rPr lang="en-US" dirty="0"/>
              <a:t>k: [3, 1, 5]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5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445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can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304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might not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06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1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12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Want to tag events with logical timestamps and reason about their causal or happens-before relationships,</a:t>
            </a:r>
            <a:r>
              <a:rPr lang="en-US" b="0" baseline="0" dirty="0"/>
              <a:t> but c</a:t>
            </a:r>
            <a:r>
              <a:rPr lang="en-US" b="0" dirty="0"/>
              <a:t>an’t use </a:t>
            </a:r>
            <a:r>
              <a:rPr lang="en-US" b="0" dirty="0" err="1"/>
              <a:t>Lamport</a:t>
            </a:r>
            <a:r>
              <a:rPr lang="en-US" b="0" dirty="0"/>
              <a:t> clock timestamps here</a:t>
            </a:r>
          </a:p>
          <a:p>
            <a:endParaRPr lang="en-US" b="0" dirty="0"/>
          </a:p>
          <a:p>
            <a:r>
              <a:rPr lang="en-US" b="0" dirty="0"/>
              <a:t>And this is what we will want</a:t>
            </a:r>
            <a:r>
              <a:rPr lang="en-US" b="0" baseline="0" dirty="0"/>
              <a:t> to do later in the class when we build systems that process updates in a distributed manner.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73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95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9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29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0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4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8D0F-12FA-264C-BBF9-3B5797F065A8}" type="datetime1">
              <a:rPr lang="en-US" smtClean="0"/>
              <a:t>9/15/22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3050"/>
            <a:ext cx="33131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40350" cy="60905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435100"/>
            <a:ext cx="3313113" cy="49285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B8E7B-94EE-6142-9055-E28EA5CBECED}" type="datetime1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06820-7B80-F042-9250-1C5E27EFCCF4}" type="datetime1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F6956-1507-7E47-A1AA-38B05B120DBF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EF0A4-2E10-7047-B596-97383740A816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382000" cy="112236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6600"/>
            <a:ext cx="4953000" cy="4267200"/>
          </a:xfrm>
        </p:spPr>
        <p:txBody>
          <a:bodyPr>
            <a:normAutofit/>
          </a:bodyPr>
          <a:lstStyle>
            <a:lvl1pPr>
              <a:defRPr sz="1800">
                <a:latin typeface="Times New Roman"/>
                <a:cs typeface="Times New Roman"/>
              </a:defRPr>
            </a:lvl1pPr>
            <a:lvl2pPr marL="742950" indent="-285750">
              <a:buFont typeface="Arial" pitchFamily="34" charset="0"/>
              <a:buChar char="•"/>
              <a:defRPr sz="1800">
                <a:latin typeface="Times New Roman"/>
                <a:cs typeface="Times New Roman"/>
              </a:defRPr>
            </a:lvl2pPr>
            <a:lvl3pPr>
              <a:defRPr sz="1800">
                <a:latin typeface="Times New Roman"/>
                <a:cs typeface="Times New Roman"/>
              </a:defRPr>
            </a:lvl3pPr>
            <a:lvl4pPr marL="1600200" indent="-228600">
              <a:buFont typeface="Arial" pitchFamily="34" charset="0"/>
              <a:buChar char="•"/>
              <a:defRPr sz="1800">
                <a:latin typeface="Times New Roman"/>
                <a:cs typeface="Times New Roman"/>
              </a:defRPr>
            </a:lvl4pPr>
            <a:lvl5pPr marL="2057400" indent="-228600">
              <a:buFont typeface="Arial" pitchFamily="34" charset="0"/>
              <a:buChar char="•"/>
              <a:defRPr sz="18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5547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853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A722-63E5-AF44-9BAF-25EA14FE21C8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765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E1DAC-5C0E-F645-9D15-16D78328B9D8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6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125E6-14ED-DB41-A914-0EE982A170F7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0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A3E2-049A-3648-9BBF-8E8AA825A9FF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B23F-FA9B-5749-BC32-70463426CDF2}" type="datetime1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599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90516-296B-1243-9C08-89490340118E}" type="datetime1">
              <a:rPr lang="en-US" smtClean="0"/>
              <a:t>9/15/22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64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883F-990E-0747-A70B-55BC5D86F2E3}" type="datetime1">
              <a:rPr lang="en-US" smtClean="0"/>
              <a:t>9/15/22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8479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62062-A02F-9B44-B23B-DDEC0BF66181}" type="datetime1">
              <a:rPr lang="en-US" smtClean="0"/>
              <a:t>9/15/22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60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3F6B2-6639-0140-AA5E-460F84A3E55A}" type="datetime1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890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68D5-ABD1-3A40-8336-313375D3B193}" type="datetime1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40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B07E-4D01-B345-8BCE-6D9BD326DAB0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163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187A-F4C0-B44C-8FFB-F7563333C9AC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4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D66D0-9C6C-324D-80B2-3A6A05350640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FF2A7-0695-AB42-B8AC-C1A0B55693A3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0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FFB91-48D5-F844-9DFA-AA4AB92DC613}" type="datetime1">
              <a:rPr lang="en-US" smtClean="0"/>
              <a:t>9/15/22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1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5CC96-D85A-8040-A395-EB710A7C2477}" type="datetime1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6A187-7F2B-CB46-8F40-3CD78BF36440}" type="datetime1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4"/>
            <a:ext cx="4344988" cy="42333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42333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B513-A7FC-054A-9375-F1DE2DDE6113}" type="datetime1">
              <a:rPr lang="en-US" smtClean="0"/>
              <a:t>9/15/22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2B0FC-64D0-5945-BA75-42C3C4BF3B11}" type="datetime1">
              <a:rPr lang="en-US" smtClean="0"/>
              <a:t>9/15/22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835BE18-58EA-3C41-98F3-9657CDA3EFE2}" type="datetime1">
              <a:rPr lang="en-US" smtClean="0"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87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8" r:id="rId15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74B65E4-FA6A-5843-9CBC-8CA86B2312E6}" type="datetime1">
              <a:rPr lang="en-US" smtClean="0"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and Logical Clocks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4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792133"/>
          </a:xfrm>
        </p:spPr>
        <p:txBody>
          <a:bodyPr>
            <a:normAutofit/>
          </a:bodyPr>
          <a:lstStyle/>
          <a:p>
            <a:r>
              <a:rPr lang="en-US" sz="3200" spc="-150" dirty="0"/>
              <a:t>Rule for comparing vector timestamps:</a:t>
            </a:r>
          </a:p>
          <a:p>
            <a:pPr lvl="1"/>
            <a:r>
              <a:rPr lang="en-US" sz="3200" spc="-150" dirty="0"/>
              <a:t>V(</a:t>
            </a:r>
            <a:r>
              <a:rPr lang="en-US" sz="3200" b="1" spc="-150" dirty="0"/>
              <a:t>a</a:t>
            </a:r>
            <a:r>
              <a:rPr lang="en-US" sz="3200" spc="-150" dirty="0"/>
              <a:t>) = V(</a:t>
            </a:r>
            <a:r>
              <a:rPr lang="en-US" sz="3200" b="1" spc="-150" dirty="0"/>
              <a:t>b</a:t>
            </a:r>
            <a:r>
              <a:rPr lang="en-US" sz="3200" spc="-150" dirty="0"/>
              <a:t>) when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= </a:t>
            </a:r>
            <a:r>
              <a:rPr lang="en-US" sz="3200" b="1" spc="-150" dirty="0" err="1"/>
              <a:t>b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for all </a:t>
            </a:r>
            <a:r>
              <a:rPr lang="en-US" sz="3200" i="1" spc="-150" dirty="0"/>
              <a:t>k</a:t>
            </a:r>
          </a:p>
          <a:p>
            <a:pPr lvl="1"/>
            <a:r>
              <a:rPr lang="en-US" sz="3200" spc="-150" dirty="0"/>
              <a:t>V(</a:t>
            </a:r>
            <a:r>
              <a:rPr lang="en-US" sz="3200" b="1" spc="-150" dirty="0"/>
              <a:t>a</a:t>
            </a:r>
            <a:r>
              <a:rPr lang="en-US" sz="3200" spc="-150" dirty="0"/>
              <a:t>) &lt; V(</a:t>
            </a:r>
            <a:r>
              <a:rPr lang="en-US" sz="3200" b="1" spc="-150" dirty="0"/>
              <a:t>b</a:t>
            </a:r>
            <a:r>
              <a:rPr lang="en-US" sz="3200" spc="-150" dirty="0"/>
              <a:t>) when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≤ </a:t>
            </a:r>
            <a:r>
              <a:rPr lang="en-US" sz="3200" b="1" spc="-150" dirty="0" err="1"/>
              <a:t>b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for all </a:t>
            </a:r>
            <a:r>
              <a:rPr lang="en-US" sz="3200" i="1" spc="-150" dirty="0"/>
              <a:t>k</a:t>
            </a:r>
            <a:r>
              <a:rPr lang="en-US" sz="3200" spc="-150" dirty="0"/>
              <a:t> and V(</a:t>
            </a:r>
            <a:r>
              <a:rPr lang="en-US" sz="3200" b="1" spc="-150" dirty="0"/>
              <a:t>a</a:t>
            </a:r>
            <a:r>
              <a:rPr lang="en-US" sz="3200" spc="-150" dirty="0"/>
              <a:t>) ≠ V(</a:t>
            </a:r>
            <a:r>
              <a:rPr lang="en-US" sz="3200" b="1" spc="-150" dirty="0"/>
              <a:t>b</a:t>
            </a:r>
            <a:r>
              <a:rPr lang="en-US" sz="3200" spc="-150" dirty="0"/>
              <a:t>)</a:t>
            </a:r>
          </a:p>
          <a:p>
            <a:endParaRPr lang="en-US" sz="3200" b="1" i="1" spc="-150" dirty="0"/>
          </a:p>
          <a:p>
            <a:r>
              <a:rPr lang="en-US" sz="3200" spc="-150" dirty="0"/>
              <a:t>Concurrency: </a:t>
            </a:r>
          </a:p>
          <a:p>
            <a:pPr lvl="1"/>
            <a:r>
              <a:rPr lang="en-US" sz="3200" b="1" i="1" spc="-150" dirty="0"/>
              <a:t>a</a:t>
            </a:r>
            <a:r>
              <a:rPr lang="en-US" sz="3200" i="1" spc="-150" dirty="0"/>
              <a:t> || </a:t>
            </a:r>
            <a:r>
              <a:rPr lang="en-US" sz="3200" b="1" i="1" spc="-150" dirty="0"/>
              <a:t>b</a:t>
            </a:r>
            <a:r>
              <a:rPr lang="en-US" sz="3200" i="1" spc="-150" dirty="0"/>
              <a:t> </a:t>
            </a:r>
            <a:r>
              <a:rPr lang="en-US" sz="3200" spc="-150" dirty="0"/>
              <a:t>if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i</a:t>
            </a:r>
            <a:r>
              <a:rPr lang="en-US" sz="3200" spc="-150" dirty="0"/>
              <a:t> &lt; </a:t>
            </a:r>
            <a:r>
              <a:rPr lang="en-US" sz="3200" b="1" spc="-150" dirty="0"/>
              <a:t>b</a:t>
            </a:r>
            <a:r>
              <a:rPr lang="en-US" sz="3200" i="1" spc="-150" baseline="-25000" dirty="0"/>
              <a:t>i</a:t>
            </a:r>
            <a:r>
              <a:rPr lang="en-US" sz="3200" spc="-150" dirty="0"/>
              <a:t> and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j</a:t>
            </a:r>
            <a:r>
              <a:rPr lang="en-US" sz="3200" spc="-150" dirty="0"/>
              <a:t> &gt; </a:t>
            </a:r>
            <a:r>
              <a:rPr lang="en-US" sz="3200" b="1" spc="-150" dirty="0" err="1"/>
              <a:t>b</a:t>
            </a:r>
            <a:r>
              <a:rPr lang="en-US" sz="3200" i="1" spc="-150" baseline="-25000" dirty="0" err="1"/>
              <a:t>j</a:t>
            </a:r>
            <a:r>
              <a:rPr lang="en-US" sz="3200" spc="-150" dirty="0"/>
              <a:t>, some </a:t>
            </a:r>
            <a:r>
              <a:rPr lang="en-US" sz="3200" i="1" spc="-150" dirty="0" err="1"/>
              <a:t>i</a:t>
            </a:r>
            <a:r>
              <a:rPr lang="en-US" sz="3200" spc="-150" dirty="0"/>
              <a:t>, </a:t>
            </a:r>
            <a:r>
              <a:rPr lang="en-US" sz="3200" i="1" spc="-150" dirty="0"/>
              <a:t>j</a:t>
            </a:r>
            <a:endParaRPr lang="en-US" sz="3200" b="1" i="1" spc="-150" dirty="0"/>
          </a:p>
          <a:p>
            <a:endParaRPr lang="en-US" sz="3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vector timestamps</a:t>
            </a:r>
          </a:p>
        </p:txBody>
      </p:sp>
    </p:spTree>
    <p:extLst>
      <p:ext uri="{BB962C8B-B14F-4D97-AF65-F5344CB8AC3E}">
        <p14:creationId xmlns:p14="http://schemas.microsoft.com/office/powerpoint/2010/main" val="171363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93FF7C2-BD41-8244-AC4C-A4C5EDF591C8}"/>
              </a:ext>
            </a:extLst>
          </p:cNvPr>
          <p:cNvCxnSpPr>
            <a:cxnSpLocks/>
            <a:stCxn id="31" idx="2"/>
          </p:cNvCxnSpPr>
          <p:nvPr/>
        </p:nvCxnSpPr>
        <p:spPr>
          <a:xfrm>
            <a:off x="7923854" y="4202995"/>
            <a:ext cx="3187" cy="24556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Process 30">
            <a:extLst>
              <a:ext uri="{FF2B5EF4-FFF2-40B4-BE49-F238E27FC236}">
                <a16:creationId xmlns:a16="http://schemas.microsoft.com/office/drawing/2014/main" id="{8BB66393-96C2-5E48-8EFA-F66763746329}"/>
              </a:ext>
            </a:extLst>
          </p:cNvPr>
          <p:cNvSpPr/>
          <p:nvPr/>
        </p:nvSpPr>
        <p:spPr>
          <a:xfrm>
            <a:off x="7633124" y="3621536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14940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2800" dirty="0"/>
              <a:t>V(</a:t>
            </a:r>
            <a:r>
              <a:rPr lang="en-US" sz="2800" b="1" dirty="0"/>
              <a:t>w</a:t>
            </a:r>
            <a:r>
              <a:rPr lang="en-US" sz="2800" dirty="0"/>
              <a:t>) &lt; V(</a:t>
            </a:r>
            <a:r>
              <a:rPr lang="en-US" sz="2800" b="1" dirty="0"/>
              <a:t>z</a:t>
            </a:r>
            <a:r>
              <a:rPr lang="en-US" sz="2800" dirty="0"/>
              <a:t>) </a:t>
            </a:r>
            <a:r>
              <a:rPr lang="en-US" sz="2800" b="1" dirty="0"/>
              <a:t>then </a:t>
            </a:r>
            <a:r>
              <a:rPr lang="en-US" sz="2800" dirty="0"/>
              <a:t>there is a chain of events linked by Happens-Before (</a:t>
            </a:r>
            <a:r>
              <a:rPr lang="en-US" sz="2800" dirty="0">
                <a:sym typeface="Wingdings"/>
              </a:rPr>
              <a:t>) between </a:t>
            </a:r>
            <a:r>
              <a:rPr lang="en-US" sz="2800" b="1" dirty="0">
                <a:sym typeface="Wingdings"/>
              </a:rPr>
              <a:t>w</a:t>
            </a:r>
            <a:r>
              <a:rPr lang="en-US" sz="2800" dirty="0">
                <a:sym typeface="Wingdings"/>
              </a:rPr>
              <a:t> and </a:t>
            </a:r>
            <a:r>
              <a:rPr lang="en-US" sz="2800" b="1" dirty="0">
                <a:sym typeface="Wingdings"/>
              </a:rPr>
              <a:t>z</a:t>
            </a:r>
          </a:p>
          <a:p>
            <a:pPr>
              <a:buClr>
                <a:schemeClr val="tx1"/>
              </a:buClr>
            </a:pPr>
            <a:endParaRPr lang="en-US" sz="2800" b="1" dirty="0">
              <a:sym typeface="Wingdings"/>
            </a:endParaRPr>
          </a:p>
          <a:p>
            <a:pPr>
              <a:buClr>
                <a:schemeClr val="tx1"/>
              </a:buClr>
            </a:pPr>
            <a:r>
              <a:rPr lang="en-US" sz="2800" dirty="0"/>
              <a:t>If V(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2800" dirty="0"/>
              <a:t>) || V(</a:t>
            </a:r>
            <a:r>
              <a:rPr lang="en-US" sz="2800" b="1" dirty="0"/>
              <a:t>w</a:t>
            </a:r>
            <a:r>
              <a:rPr lang="en-US" sz="2800" dirty="0"/>
              <a:t>) then there is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no such chain of events </a:t>
            </a:r>
            <a:r>
              <a:rPr lang="en-US" sz="2800" dirty="0"/>
              <a:t>between </a:t>
            </a:r>
            <a:r>
              <a:rPr lang="en-US" sz="2800" b="1" dirty="0"/>
              <a:t>a</a:t>
            </a:r>
            <a:r>
              <a:rPr lang="en-US" sz="2800" dirty="0"/>
              <a:t> and </a:t>
            </a:r>
            <a:r>
              <a:rPr lang="en-US" sz="2800" b="1" dirty="0"/>
              <a:t>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 capture causality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2069477" y="4201837"/>
            <a:ext cx="0" cy="245684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4726465" y="4201837"/>
            <a:ext cx="0" cy="245684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002465" y="4456347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002465" y="4977794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52646" y="478966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38" name="Oval 37"/>
          <p:cNvSpPr/>
          <p:nvPr/>
        </p:nvSpPr>
        <p:spPr>
          <a:xfrm>
            <a:off x="4656687" y="550094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35065" y="54814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y</a:t>
            </a:r>
          </a:p>
        </p:txBody>
      </p:sp>
      <p:cxnSp>
        <p:nvCxnSpPr>
          <p:cNvPr id="40" name="Straight Arrow Connector 39"/>
          <p:cNvCxnSpPr>
            <a:stCxn id="36" idx="6"/>
            <a:endCxn id="38" idx="2"/>
          </p:cNvCxnSpPr>
          <p:nvPr/>
        </p:nvCxnSpPr>
        <p:spPr>
          <a:xfrm>
            <a:off x="2139985" y="5046554"/>
            <a:ext cx="2516702" cy="523152"/>
          </a:xfrm>
          <a:prstGeom prst="straightConnector1">
            <a:avLst/>
          </a:prstGeom>
          <a:ln w="5715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4656687" y="6224435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4707" y="4245589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[1,0,0]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3642" y="4815721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>
                <a:latin typeface="Arial" charset="0"/>
                <a:ea typeface="Arial" charset="0"/>
                <a:cs typeface="Arial" charset="0"/>
              </a:rPr>
              <a:t>[2,0,0]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93246" y="5338873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[2,1,0]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79243" y="6009849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[2,2,0]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620207" y="4245589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w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305683" y="600122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z</a:t>
            </a:r>
          </a:p>
        </p:txBody>
      </p:sp>
      <p:sp>
        <p:nvSpPr>
          <p:cNvPr id="29" name="Process 28"/>
          <p:cNvSpPr/>
          <p:nvPr/>
        </p:nvSpPr>
        <p:spPr>
          <a:xfrm>
            <a:off x="1773900" y="3620378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30" name="Process 29"/>
          <p:cNvSpPr/>
          <p:nvPr/>
        </p:nvSpPr>
        <p:spPr>
          <a:xfrm>
            <a:off x="4428219" y="3619219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P2</a:t>
            </a:r>
          </a:p>
        </p:txBody>
      </p:sp>
      <p:cxnSp>
        <p:nvCxnSpPr>
          <p:cNvPr id="33" name="Straight Arrow Connector 32"/>
          <p:cNvCxnSpPr>
            <a:stCxn id="38" idx="4"/>
            <a:endCxn id="47" idx="0"/>
          </p:cNvCxnSpPr>
          <p:nvPr/>
        </p:nvCxnSpPr>
        <p:spPr>
          <a:xfrm>
            <a:off x="4725447" y="5638466"/>
            <a:ext cx="0" cy="585969"/>
          </a:xfrm>
          <a:prstGeom prst="straightConnector1">
            <a:avLst/>
          </a:prstGeom>
          <a:ln w="5715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5" idx="4"/>
            <a:endCxn id="36" idx="0"/>
          </p:cNvCxnSpPr>
          <p:nvPr/>
        </p:nvCxnSpPr>
        <p:spPr>
          <a:xfrm>
            <a:off x="2071225" y="4593867"/>
            <a:ext cx="0" cy="383927"/>
          </a:xfrm>
          <a:prstGeom prst="straightConnector1">
            <a:avLst/>
          </a:prstGeom>
          <a:ln w="5715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507980" y="4558601"/>
            <a:ext cx="1524428" cy="523220"/>
            <a:chOff x="4595752" y="4199049"/>
            <a:chExt cx="1524428" cy="523220"/>
          </a:xfrm>
        </p:grpSpPr>
        <p:sp>
          <p:nvSpPr>
            <p:cNvPr id="42" name="TextBox 41"/>
            <p:cNvSpPr txBox="1"/>
            <p:nvPr/>
          </p:nvSpPr>
          <p:spPr>
            <a:xfrm>
              <a:off x="5081113" y="4225337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0" dirty="0">
                  <a:latin typeface="Arial" charset="0"/>
                  <a:ea typeface="Arial" charset="0"/>
                  <a:cs typeface="Arial" charset="0"/>
                </a:rPr>
                <a:t>[0,0,1]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4944554" y="4438081"/>
              <a:ext cx="137520" cy="13752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595752" y="4199049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446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78756"/>
            <a:ext cx="8763000" cy="4728291"/>
          </a:xfrm>
        </p:spPr>
        <p:txBody>
          <a:bodyPr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Two events </a:t>
            </a:r>
            <a:r>
              <a:rPr lang="en-US" sz="3600" b="1" dirty="0"/>
              <a:t>a, z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Lamport clocks: C(a) &lt; C(z)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/>
              <a:t>Conclusion: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0000"/>
                </a:solidFill>
              </a:rPr>
              <a:t>NOT z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 a </a:t>
            </a:r>
            <a:r>
              <a:rPr lang="en-US" sz="2800" dirty="0">
                <a:solidFill>
                  <a:srgbClr val="FF0000"/>
                </a:solidFill>
                <a:sym typeface="Wingdings" pitchFamily="2" charset="2"/>
              </a:rPr>
              <a:t>(either a  z or a || z)</a:t>
            </a:r>
            <a:endParaRPr lang="en-US" sz="3600" dirty="0">
              <a:solidFill>
                <a:srgbClr val="FF0000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Vector clocks: V(a) &lt; V(z)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/>
              <a:t>Conclusion: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 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/>
              </a:rPr>
              <a:t> </a:t>
            </a:r>
            <a:r>
              <a:rPr lang="is-IS" sz="3600" b="1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/>
              </a:rPr>
              <a:t>z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7448" y="4798874"/>
            <a:ext cx="8352904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charset="0"/>
                <a:ea typeface="Arial" charset="0"/>
                <a:cs typeface="Arial" charset="0"/>
              </a:rPr>
              <a:t>Vector clock timestamps precisely capture Happens-Before relationship (potential causality)</a:t>
            </a:r>
          </a:p>
        </p:txBody>
      </p:sp>
    </p:spTree>
    <p:extLst>
      <p:ext uri="{BB962C8B-B14F-4D97-AF65-F5344CB8AC3E}">
        <p14:creationId xmlns:p14="http://schemas.microsoft.com/office/powerpoint/2010/main" val="210129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7921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spc="-150" dirty="0"/>
              <a:t>Compared to </a:t>
            </a:r>
            <a:r>
              <a:rPr lang="en-US" sz="3200" spc="-150" dirty="0" err="1"/>
              <a:t>Lamport</a:t>
            </a:r>
            <a:r>
              <a:rPr lang="en-US" sz="3200" spc="-150" dirty="0"/>
              <a:t> timestamps,</a:t>
            </a:r>
            <a:br>
              <a:rPr lang="en-US" sz="3200" spc="-150" dirty="0"/>
            </a:br>
            <a:r>
              <a:rPr lang="en-US" sz="3200" spc="-150" dirty="0"/>
              <a:t>vector timestamps O(n) overhead for storage and communication, n = no. of processes</a:t>
            </a:r>
            <a:endParaRPr lang="en-US" sz="3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 of vector timestamps</a:t>
            </a:r>
          </a:p>
        </p:txBody>
      </p:sp>
    </p:spTree>
    <p:extLst>
      <p:ext uri="{BB962C8B-B14F-4D97-AF65-F5344CB8AC3E}">
        <p14:creationId xmlns:p14="http://schemas.microsoft.com/office/powerpoint/2010/main" val="1804134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Vector Clocks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Precisely capture happens-before relationship</a:t>
            </a:r>
            <a:endParaRPr lang="en-US" altLang="x-none" sz="2400" dirty="0">
              <a:ea typeface="ＭＳ Ｐゴシック" charset="-128"/>
              <a:cs typeface="MS PGothic" charset="-128"/>
            </a:endParaRPr>
          </a:p>
        </p:txBody>
      </p:sp>
      <p:sp>
        <p:nvSpPr>
          <p:cNvPr id="1177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x-none" dirty="0">
                <a:ea typeface="ＭＳ Ｐゴシック" charset="-128"/>
                <a:cs typeface="MS PGothic" charset="-128"/>
              </a:rPr>
              <a:t>Take-away points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82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C300F1-76F5-9043-ADE9-5617323F8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these processes maintain vector clocks. Write the vector clock of each event starting from clock time 0.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60A948-572E-8049-A19E-DE0D41A4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A3D9EF-91BE-844A-A3AA-139C4E67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VC Quiz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361693-0209-6E4E-A4DC-370CE544D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1063"/>
            <a:ext cx="914400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835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/>
              <a:t>Safety and liveness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559B53-AEC7-9D43-BD4D-FB123296CDE3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126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hard!</a:t>
            </a:r>
          </a:p>
          <a:p>
            <a:pPr lvl="1"/>
            <a:r>
              <a:rPr lang="en-US" dirty="0"/>
              <a:t>How do we design fault-tolerant systems?</a:t>
            </a:r>
          </a:p>
          <a:p>
            <a:pPr lvl="1"/>
            <a:r>
              <a:rPr lang="en-US" dirty="0"/>
              <a:t>How do we know if we’re successful?</a:t>
            </a:r>
          </a:p>
          <a:p>
            <a:r>
              <a:rPr lang="en-US" dirty="0"/>
              <a:t>Often use “properties” that hold true for every possible execution</a:t>
            </a:r>
          </a:p>
          <a:p>
            <a:r>
              <a:rPr lang="en-US" dirty="0"/>
              <a:t>We focus on </a:t>
            </a:r>
            <a:r>
              <a:rPr lang="en-US" b="1" dirty="0">
                <a:solidFill>
                  <a:schemeClr val="accent6"/>
                </a:solidFill>
              </a:rPr>
              <a:t>safety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/>
                </a:solidFill>
              </a:rPr>
              <a:t>liveness </a:t>
            </a:r>
            <a:r>
              <a:rPr lang="en-US" dirty="0"/>
              <a:t>properties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481925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100709" cy="50081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Property</a:t>
            </a:r>
            <a:r>
              <a:rPr lang="en-US" dirty="0"/>
              <a:t>: a predicate that is evaluated over a run of the system</a:t>
            </a:r>
          </a:p>
          <a:p>
            <a:pPr lvl="1"/>
            <a:r>
              <a:rPr lang="en-US" dirty="0"/>
              <a:t>“every message that is received was previously sent”</a:t>
            </a:r>
          </a:p>
          <a:p>
            <a:r>
              <a:rPr lang="en-US" dirty="0"/>
              <a:t>Not everything you may want to say about a system is a property:</a:t>
            </a:r>
          </a:p>
          <a:p>
            <a:pPr lvl="1"/>
            <a:r>
              <a:rPr lang="en-US" dirty="0"/>
              <a:t>“the program sends an average of 50 messages in a run”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</p:spTree>
    <p:extLst>
      <p:ext uri="{BB962C8B-B14F-4D97-AF65-F5344CB8AC3E}">
        <p14:creationId xmlns:p14="http://schemas.microsoft.com/office/powerpoint/2010/main" val="1589971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“Bad things” don’t happen, ever</a:t>
            </a:r>
          </a:p>
          <a:p>
            <a:pPr lvl="1"/>
            <a:r>
              <a:rPr lang="en-US" dirty="0"/>
              <a:t>No more than k processes are simultaneously in the critical section</a:t>
            </a:r>
          </a:p>
          <a:p>
            <a:pPr lvl="1"/>
            <a:r>
              <a:rPr lang="en-US" dirty="0"/>
              <a:t>Messages that are delivered are delivered in causal order</a:t>
            </a:r>
          </a:p>
          <a:p>
            <a:r>
              <a:rPr lang="en-US" dirty="0"/>
              <a:t>A safety property is “prefix closed”:</a:t>
            </a:r>
          </a:p>
          <a:p>
            <a:pPr lvl="1"/>
            <a:r>
              <a:rPr lang="en-US" dirty="0"/>
              <a:t>if it holds in a run, it holds in every prefix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properties</a:t>
            </a:r>
          </a:p>
        </p:txBody>
      </p:sp>
    </p:spTree>
    <p:extLst>
      <p:ext uri="{BB962C8B-B14F-4D97-AF65-F5344CB8AC3E}">
        <p14:creationId xmlns:p14="http://schemas.microsoft.com/office/powerpoint/2010/main" val="59683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Happens-Before relationship</a:t>
            </a:r>
          </a:p>
          <a:p>
            <a:pPr lvl="1">
              <a:lnSpc>
                <a:spcPct val="100000"/>
              </a:lnSpc>
            </a:pPr>
            <a:r>
              <a:rPr lang="en-GB" altLang="en-US" dirty="0"/>
              <a:t>Event</a:t>
            </a:r>
            <a:r>
              <a:rPr lang="en-GB" altLang="en-US" b="1" dirty="0"/>
              <a:t> a</a:t>
            </a:r>
            <a:r>
              <a:rPr lang="en-US" altLang="en-US" b="1" dirty="0"/>
              <a:t> </a:t>
            </a:r>
            <a:r>
              <a:rPr lang="en-US" altLang="en-US" b="1" i="1" dirty="0">
                <a:solidFill>
                  <a:schemeClr val="accent6">
                    <a:lumMod val="75000"/>
                  </a:schemeClr>
                </a:solidFill>
              </a:rPr>
              <a:t>happens before</a:t>
            </a:r>
            <a:r>
              <a:rPr lang="en-US" altLang="en-US" dirty="0"/>
              <a:t> event </a:t>
            </a:r>
            <a:r>
              <a:rPr lang="en-US" altLang="en-US" b="1" dirty="0"/>
              <a:t>b (a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</a:t>
            </a:r>
            <a:r>
              <a:rPr lang="en-US" altLang="en-US" b="1" dirty="0">
                <a:sym typeface="Wingdings"/>
              </a:rPr>
              <a:t> b)</a:t>
            </a:r>
          </a:p>
          <a:p>
            <a:pPr lvl="1">
              <a:lnSpc>
                <a:spcPct val="100000"/>
              </a:lnSpc>
            </a:pPr>
            <a:r>
              <a:rPr lang="en-GB" b="1" dirty="0"/>
              <a:t>c,</a:t>
            </a:r>
            <a:r>
              <a:rPr lang="en-GB" dirty="0"/>
              <a:t> </a:t>
            </a:r>
            <a:r>
              <a:rPr lang="en-GB" b="1" dirty="0"/>
              <a:t>d</a:t>
            </a:r>
            <a:r>
              <a:rPr lang="en-GB" dirty="0"/>
              <a:t> not related by 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so 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concurrent,</a:t>
            </a:r>
            <a:r>
              <a:rPr lang="en-GB" b="1" dirty="0"/>
              <a:t> </a:t>
            </a:r>
            <a:r>
              <a:rPr lang="en-GB" dirty="0"/>
              <a:t>written as </a:t>
            </a:r>
            <a:r>
              <a:rPr lang="en-GB" b="1" dirty="0"/>
              <a:t>c</a:t>
            </a:r>
            <a:r>
              <a:rPr lang="en-GB" dirty="0"/>
              <a:t> || </a:t>
            </a:r>
            <a:r>
              <a:rPr lang="en-GB" b="1" dirty="0"/>
              <a:t>d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Lamport</a:t>
            </a:r>
            <a:r>
              <a:rPr lang="en-US" dirty="0"/>
              <a:t> clocks is a logical clock construction to capture the order of events in a distributed systems</a:t>
            </a:r>
            <a:br>
              <a:rPr lang="en-US" dirty="0"/>
            </a:br>
            <a:r>
              <a:rPr lang="en-US" dirty="0"/>
              <a:t>(disregarding the precise clock time)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Tag every event </a:t>
            </a:r>
            <a:r>
              <a:rPr lang="en-US" b="1" dirty="0"/>
              <a:t>a</a:t>
            </a:r>
            <a:r>
              <a:rPr lang="en-US" dirty="0"/>
              <a:t> by C(</a:t>
            </a:r>
            <a:r>
              <a:rPr lang="en-US" b="1" dirty="0"/>
              <a:t>a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If </a:t>
            </a: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, then ?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) &lt;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), then ?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b="1" dirty="0">
                <a:sym typeface="Wingdings"/>
              </a:rPr>
              <a:t>a || b</a:t>
            </a:r>
            <a:r>
              <a:rPr lang="en-US" sz="2800" dirty="0">
                <a:sym typeface="Wingdings"/>
              </a:rPr>
              <a:t>, then 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Lamport Clocks Review</a:t>
            </a:r>
          </a:p>
        </p:txBody>
      </p:sp>
    </p:spTree>
    <p:extLst>
      <p:ext uri="{BB962C8B-B14F-4D97-AF65-F5344CB8AC3E}">
        <p14:creationId xmlns:p14="http://schemas.microsoft.com/office/powerpoint/2010/main" val="3015463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“Good things” eventually happen</a:t>
            </a:r>
          </a:p>
          <a:p>
            <a:pPr lvl="1"/>
            <a:r>
              <a:rPr lang="en-US" dirty="0"/>
              <a:t>A process that wishes to enter the critical section eventually does so</a:t>
            </a:r>
          </a:p>
          <a:p>
            <a:pPr lvl="1"/>
            <a:r>
              <a:rPr lang="en-US" dirty="0"/>
              <a:t>Some message is eventually delivered</a:t>
            </a:r>
          </a:p>
          <a:p>
            <a:pPr lvl="1"/>
            <a:r>
              <a:rPr lang="en-US" dirty="0"/>
              <a:t>Eventual consistency: if a value doesn’t change, two servers will eventually agree on its value</a:t>
            </a:r>
          </a:p>
          <a:p>
            <a:r>
              <a:rPr lang="en-US" dirty="0"/>
              <a:t>Every run can be extended to satisfy a liveness property</a:t>
            </a:r>
          </a:p>
          <a:p>
            <a:pPr lvl="1"/>
            <a:r>
              <a:rPr lang="en-US" dirty="0"/>
              <a:t>If it does not hold in a prefix of a run, it does not mean it may not hold eventually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Liveness properties</a:t>
            </a:r>
          </a:p>
        </p:txBody>
      </p:sp>
    </p:spTree>
    <p:extLst>
      <p:ext uri="{BB962C8B-B14F-4D97-AF65-F5344CB8AC3E}">
        <p14:creationId xmlns:p14="http://schemas.microsoft.com/office/powerpoint/2010/main" val="1775932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“Good” and “bad” are application-specific</a:t>
            </a:r>
          </a:p>
          <a:p>
            <a:r>
              <a:rPr lang="en-US" dirty="0"/>
              <a:t>Safety is very important in banking transactions</a:t>
            </a:r>
          </a:p>
          <a:p>
            <a:pPr lvl="1"/>
            <a:r>
              <a:rPr lang="en-US" dirty="0"/>
              <a:t>May take some time to confirm a transaction</a:t>
            </a:r>
          </a:p>
          <a:p>
            <a:r>
              <a:rPr lang="en-US" dirty="0"/>
              <a:t>Liveness is very important in social networking sites</a:t>
            </a:r>
          </a:p>
          <a:p>
            <a:pPr lvl="1"/>
            <a:r>
              <a:rPr lang="en-US" dirty="0"/>
              <a:t>See updates right away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Often a trade-off</a:t>
            </a:r>
          </a:p>
        </p:txBody>
      </p:sp>
    </p:spTree>
    <p:extLst>
      <p:ext uri="{BB962C8B-B14F-4D97-AF65-F5344CB8AC3E}">
        <p14:creationId xmlns:p14="http://schemas.microsoft.com/office/powerpoint/2010/main" val="157717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Happens-Before relationship</a:t>
            </a:r>
          </a:p>
          <a:p>
            <a:pPr lvl="1">
              <a:lnSpc>
                <a:spcPct val="100000"/>
              </a:lnSpc>
            </a:pPr>
            <a:r>
              <a:rPr lang="en-GB" altLang="en-US" dirty="0"/>
              <a:t>Event</a:t>
            </a:r>
            <a:r>
              <a:rPr lang="en-GB" altLang="en-US" b="1" dirty="0"/>
              <a:t> a</a:t>
            </a:r>
            <a:r>
              <a:rPr lang="en-US" altLang="en-US" b="1" dirty="0"/>
              <a:t> </a:t>
            </a:r>
            <a:r>
              <a:rPr lang="en-US" altLang="en-US" b="1" i="1" dirty="0">
                <a:solidFill>
                  <a:schemeClr val="accent6">
                    <a:lumMod val="75000"/>
                  </a:schemeClr>
                </a:solidFill>
              </a:rPr>
              <a:t>happens before</a:t>
            </a:r>
            <a:r>
              <a:rPr lang="en-US" altLang="en-US" dirty="0"/>
              <a:t> event </a:t>
            </a:r>
            <a:r>
              <a:rPr lang="en-US" altLang="en-US" b="1" dirty="0"/>
              <a:t>b (a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</a:t>
            </a:r>
            <a:r>
              <a:rPr lang="en-US" altLang="en-US" b="1" dirty="0">
                <a:sym typeface="Wingdings"/>
              </a:rPr>
              <a:t> b)</a:t>
            </a:r>
          </a:p>
          <a:p>
            <a:pPr lvl="1">
              <a:lnSpc>
                <a:spcPct val="100000"/>
              </a:lnSpc>
            </a:pPr>
            <a:r>
              <a:rPr lang="en-GB" b="1" dirty="0"/>
              <a:t>c,</a:t>
            </a:r>
            <a:r>
              <a:rPr lang="en-GB" dirty="0"/>
              <a:t> </a:t>
            </a:r>
            <a:r>
              <a:rPr lang="en-GB" b="1" dirty="0"/>
              <a:t>d</a:t>
            </a:r>
            <a:r>
              <a:rPr lang="en-GB" dirty="0"/>
              <a:t> not related by 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so 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concurrent,</a:t>
            </a:r>
            <a:r>
              <a:rPr lang="en-GB" b="1" dirty="0"/>
              <a:t> </a:t>
            </a:r>
            <a:r>
              <a:rPr lang="en-GB" dirty="0"/>
              <a:t>written as </a:t>
            </a:r>
            <a:r>
              <a:rPr lang="en-GB" b="1" dirty="0"/>
              <a:t>c</a:t>
            </a:r>
            <a:r>
              <a:rPr lang="en-GB" dirty="0"/>
              <a:t> || </a:t>
            </a:r>
            <a:r>
              <a:rPr lang="en-GB" b="1" dirty="0"/>
              <a:t>d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Lamport</a:t>
            </a:r>
            <a:r>
              <a:rPr lang="en-US" dirty="0"/>
              <a:t> clocks is a logical clock construction to capture the order of events in a distributed systems</a:t>
            </a:r>
            <a:br>
              <a:rPr lang="en-US" dirty="0"/>
            </a:br>
            <a:r>
              <a:rPr lang="en-US" dirty="0"/>
              <a:t>(disregarding the precise clock time)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Tag every event </a:t>
            </a:r>
            <a:r>
              <a:rPr lang="en-US" b="1" dirty="0"/>
              <a:t>a</a:t>
            </a:r>
            <a:r>
              <a:rPr lang="en-US" dirty="0"/>
              <a:t> by C(</a:t>
            </a:r>
            <a:r>
              <a:rPr lang="en-US" b="1" dirty="0"/>
              <a:t>a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If </a:t>
            </a: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, then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) &lt;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) &lt;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), then </a:t>
            </a:r>
            <a:r>
              <a:rPr lang="en-US" sz="2800" b="1" dirty="0">
                <a:sym typeface="Wingdings"/>
              </a:rPr>
              <a:t>NOT b </a:t>
            </a:r>
            <a:r>
              <a:rPr lang="en-US" sz="2800" b="1" dirty="0">
                <a:sym typeface="Wingdings" pitchFamily="2" charset="2"/>
              </a:rPr>
              <a:t> 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 (</a:t>
            </a:r>
            <a:r>
              <a:rPr lang="en-US" sz="2800" b="1" dirty="0">
                <a:sym typeface="Wingdings"/>
              </a:rPr>
              <a:t>a </a:t>
            </a:r>
            <a:r>
              <a:rPr lang="en-US" sz="2800" b="1" dirty="0">
                <a:sym typeface="Wingdings" pitchFamily="2" charset="2"/>
              </a:rPr>
              <a:t></a:t>
            </a:r>
            <a:r>
              <a:rPr lang="en-US" sz="2800" b="1" dirty="0">
                <a:sym typeface="Wingdings"/>
              </a:rPr>
              <a:t> b</a:t>
            </a:r>
            <a:r>
              <a:rPr lang="en-US" sz="2800" dirty="0">
                <a:sym typeface="Wingdings"/>
              </a:rPr>
              <a:t> or </a:t>
            </a:r>
            <a:r>
              <a:rPr lang="en-US" sz="2800" b="1" dirty="0">
                <a:sym typeface="Wingdings"/>
              </a:rPr>
              <a:t>a || b</a:t>
            </a:r>
            <a:r>
              <a:rPr lang="en-US" sz="2800" dirty="0">
                <a:sym typeface="Wingdings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b="1" dirty="0">
                <a:sym typeface="Wingdings"/>
              </a:rPr>
              <a:t>a || b</a:t>
            </a:r>
            <a:r>
              <a:rPr lang="en-US" sz="2800" dirty="0">
                <a:sym typeface="Wingdings"/>
              </a:rPr>
              <a:t>, then nothing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Lamport Clocks Review</a:t>
            </a:r>
          </a:p>
        </p:txBody>
      </p:sp>
    </p:spTree>
    <p:extLst>
      <p:ext uri="{BB962C8B-B14F-4D97-AF65-F5344CB8AC3E}">
        <p14:creationId xmlns:p14="http://schemas.microsoft.com/office/powerpoint/2010/main" val="1695915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Lamport</a:t>
            </a:r>
            <a:r>
              <a:rPr lang="en-US" dirty="0"/>
              <a:t> clock timestamps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don’t capture causality</a:t>
            </a:r>
          </a:p>
          <a:p>
            <a:endParaRPr lang="en-US" b="1" dirty="0"/>
          </a:p>
          <a:p>
            <a:r>
              <a:rPr lang="en-US" dirty="0"/>
              <a:t>Given two timestamps C(</a:t>
            </a:r>
            <a:r>
              <a:rPr lang="en-US" b="1" dirty="0"/>
              <a:t>a</a:t>
            </a:r>
            <a:r>
              <a:rPr lang="en-US" dirty="0"/>
              <a:t>) and C(</a:t>
            </a:r>
            <a:r>
              <a:rPr lang="en-US" b="1" dirty="0"/>
              <a:t>z</a:t>
            </a:r>
            <a:r>
              <a:rPr lang="en-US" dirty="0"/>
              <a:t>), want to know whether there’s a chain of events linking them: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  ...  y  </a:t>
            </a:r>
            <a:r>
              <a:rPr lang="en-US" sz="2800" b="1" dirty="0">
                <a:sym typeface="Wingdings"/>
              </a:rPr>
              <a:t>z</a:t>
            </a:r>
          </a:p>
          <a:p>
            <a:pPr marL="0" indent="0" algn="ctr">
              <a:buNone/>
            </a:pPr>
            <a:endParaRPr lang="en-US" sz="2800" b="1" dirty="0">
              <a:sym typeface="Wingding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Lamport Clocks and causality</a:t>
            </a:r>
          </a:p>
        </p:txBody>
      </p:sp>
    </p:spTree>
    <p:extLst>
      <p:ext uri="{BB962C8B-B14F-4D97-AF65-F5344CB8AC3E}">
        <p14:creationId xmlns:p14="http://schemas.microsoft.com/office/powerpoint/2010/main" val="58801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824397"/>
          </a:xfrm>
        </p:spPr>
        <p:txBody>
          <a:bodyPr>
            <a:normAutofit/>
          </a:bodyPr>
          <a:lstStyle/>
          <a:p>
            <a:r>
              <a:rPr lang="en-GB" altLang="en-US" spc="-150" dirty="0"/>
              <a:t>Can </a:t>
            </a:r>
            <a:r>
              <a:rPr lang="en-GB" altLang="en-US" b="1" spc="-150" dirty="0"/>
              <a:t>totally-order</a:t>
            </a:r>
            <a:r>
              <a:rPr lang="en-GB" altLang="en-US" spc="-150" dirty="0"/>
              <a:t> events in a distributed system: that’s useful!</a:t>
            </a:r>
          </a:p>
          <a:p>
            <a:pPr lvl="1"/>
            <a:r>
              <a:rPr lang="en-GB" altLang="en-US" dirty="0"/>
              <a:t>We saw an application of Lamport clocks for totally-ordered multicast</a:t>
            </a:r>
          </a:p>
          <a:p>
            <a:endParaRPr lang="en-GB" altLang="en-US" dirty="0"/>
          </a:p>
          <a:p>
            <a:r>
              <a:rPr lang="en-GB" altLang="en-US" b="1" dirty="0"/>
              <a:t>But: </a:t>
            </a:r>
            <a:r>
              <a:rPr lang="en-GB" altLang="en-US" dirty="0"/>
              <a:t>while by construction,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dirty="0">
                <a:sym typeface="Wingdings"/>
              </a:rPr>
              <a:t> </a:t>
            </a:r>
            <a:r>
              <a:rPr lang="en-GB" altLang="en-US" b="1" dirty="0"/>
              <a:t>b</a:t>
            </a:r>
            <a:r>
              <a:rPr lang="en-GB" altLang="en-US" dirty="0"/>
              <a:t> implies </a:t>
            </a:r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a</a:t>
            </a:r>
            <a:r>
              <a:rPr lang="en-GB" altLang="en-US" dirty="0"/>
              <a:t>) &lt; </a:t>
            </a:r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b</a:t>
            </a:r>
            <a:r>
              <a:rPr lang="en-GB" altLang="en-US" dirty="0"/>
              <a:t>),</a:t>
            </a:r>
          </a:p>
          <a:p>
            <a:pPr lvl="1"/>
            <a:r>
              <a:rPr lang="en-GB" altLang="en-US" dirty="0"/>
              <a:t>The converse is not necessarily true:</a:t>
            </a:r>
          </a:p>
          <a:p>
            <a:pPr lvl="2"/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a</a:t>
            </a:r>
            <a:r>
              <a:rPr lang="en-GB" altLang="en-US" dirty="0"/>
              <a:t>) &lt; </a:t>
            </a:r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b</a:t>
            </a:r>
            <a:r>
              <a:rPr lang="en-GB" altLang="en-US" dirty="0"/>
              <a:t>) does not imply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dirty="0">
                <a:sym typeface="Wingdings"/>
              </a:rPr>
              <a:t> </a:t>
            </a:r>
            <a:r>
              <a:rPr lang="en-GB" altLang="en-US" b="1" dirty="0"/>
              <a:t>b</a:t>
            </a:r>
            <a:r>
              <a:rPr lang="en-GB" altLang="en-US" dirty="0"/>
              <a:t> (possibly, </a:t>
            </a:r>
            <a:r>
              <a:rPr lang="en-GB" altLang="en-US" b="1" dirty="0"/>
              <a:t>a</a:t>
            </a:r>
            <a:r>
              <a:rPr lang="en-GB" altLang="en-US" dirty="0"/>
              <a:t> || </a:t>
            </a:r>
            <a:r>
              <a:rPr lang="en-GB" altLang="en-US" b="1" dirty="0"/>
              <a:t>b</a:t>
            </a:r>
            <a:r>
              <a:rPr lang="en-GB" altLang="en-US" dirty="0"/>
              <a:t>)</a:t>
            </a:r>
          </a:p>
          <a:p>
            <a:endParaRPr lang="en-GB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Take-away points: Lamport clocks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800" y="4424372"/>
            <a:ext cx="812819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Can’t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use Lamport clock timestamps to infer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causal relationships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between events</a:t>
            </a:r>
          </a:p>
        </p:txBody>
      </p:sp>
    </p:spTree>
    <p:extLst>
      <p:ext uri="{BB962C8B-B14F-4D97-AF65-F5344CB8AC3E}">
        <p14:creationId xmlns:p14="http://schemas.microsoft.com/office/powerpoint/2010/main" val="163785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sz="2800" b="1" dirty="0"/>
              <a:t>Logical Time: Vector clocks</a:t>
            </a:r>
            <a:endParaRPr lang="en-US" alt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78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One integer </a:t>
            </a:r>
            <a:r>
              <a:rPr lang="en-US" altLang="en-US" b="1" dirty="0">
                <a:solidFill>
                  <a:srgbClr val="FF0000"/>
                </a:solidFill>
              </a:rPr>
              <a:t>can’t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order events in </a:t>
            </a:r>
            <a:r>
              <a:rPr lang="en-US" altLang="en-US" b="1" dirty="0"/>
              <a:t>more than one </a:t>
            </a:r>
            <a:r>
              <a:rPr lang="en-US" altLang="en-US" dirty="0"/>
              <a:t>process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So, a </a:t>
            </a:r>
            <a:r>
              <a:rPr lang="en-US" altLang="en-US" b="1" i="1" dirty="0">
                <a:solidFill>
                  <a:schemeClr val="accent6">
                    <a:lumMod val="75000"/>
                  </a:schemeClr>
                </a:solidFill>
              </a:rPr>
              <a:t>Vector Clock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</a:rPr>
              <a:t>(VC)</a:t>
            </a:r>
            <a:r>
              <a:rPr lang="en-US" altLang="en-US" dirty="0"/>
              <a:t> is a </a:t>
            </a:r>
            <a:r>
              <a:rPr lang="en-US" altLang="en-US" b="1" dirty="0">
                <a:solidFill>
                  <a:srgbClr val="0070C0"/>
                </a:solidFill>
              </a:rPr>
              <a:t>vector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/>
              <a:t>of integers, </a:t>
            </a:r>
            <a:r>
              <a:rPr lang="en-US" altLang="en-US" b="1" dirty="0">
                <a:solidFill>
                  <a:srgbClr val="0070C0"/>
                </a:solidFill>
              </a:rPr>
              <a:t>one entry for each</a:t>
            </a:r>
            <a:r>
              <a:rPr lang="en-US" altLang="en-US" b="1" dirty="0">
                <a:solidFill>
                  <a:srgbClr val="00B050"/>
                </a:solidFill>
              </a:rPr>
              <a:t> </a:t>
            </a:r>
            <a:r>
              <a:rPr lang="en-US" altLang="en-US" dirty="0"/>
              <a:t>process in the </a:t>
            </a:r>
            <a:r>
              <a:rPr lang="en-US" altLang="en-US" b="1" dirty="0"/>
              <a:t>entire distributed system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Label event </a:t>
            </a:r>
            <a:r>
              <a:rPr lang="en-US" altLang="en-US" b="1" dirty="0"/>
              <a:t>e</a:t>
            </a:r>
            <a:r>
              <a:rPr lang="en-US" altLang="en-US" dirty="0"/>
              <a:t> with </a:t>
            </a:r>
            <a:r>
              <a:rPr lang="en-US" altLang="en-US" i="1" dirty="0"/>
              <a:t>VC</a:t>
            </a:r>
            <a:r>
              <a:rPr lang="en-US" altLang="en-US" dirty="0"/>
              <a:t>(</a:t>
            </a:r>
            <a:r>
              <a:rPr lang="en-US" altLang="en-US" b="1" dirty="0"/>
              <a:t>e</a:t>
            </a:r>
            <a:r>
              <a:rPr lang="en-US" altLang="en-US" dirty="0"/>
              <a:t>) = [</a:t>
            </a:r>
            <a:r>
              <a:rPr lang="en-US" altLang="en-US" i="1" dirty="0"/>
              <a:t>c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c</a:t>
            </a:r>
            <a:r>
              <a:rPr lang="en-US" altLang="en-US" baseline="-25000" dirty="0"/>
              <a:t>2</a:t>
            </a:r>
            <a:r>
              <a:rPr lang="en-US" altLang="en-US" dirty="0"/>
              <a:t> …, 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]</a:t>
            </a:r>
          </a:p>
          <a:p>
            <a:pPr lvl="2"/>
            <a:endParaRPr lang="en-US" altLang="en-US" spc="0" dirty="0"/>
          </a:p>
          <a:p>
            <a:pPr lvl="2"/>
            <a:r>
              <a:rPr lang="en-US" altLang="en-US" spc="0" dirty="0"/>
              <a:t>Each entry </a:t>
            </a:r>
            <a:r>
              <a:rPr lang="en-US" altLang="en-US" b="1" i="1" spc="0" dirty="0" err="1"/>
              <a:t>c</a:t>
            </a:r>
            <a:r>
              <a:rPr lang="en-US" altLang="en-US" b="1" i="1" spc="0" baseline="-25000" dirty="0" err="1"/>
              <a:t>k</a:t>
            </a:r>
            <a:r>
              <a:rPr lang="en-US" altLang="en-US" spc="0" dirty="0"/>
              <a:t> is a </a:t>
            </a:r>
            <a:r>
              <a:rPr lang="en-US" altLang="en-US" b="1" spc="0" dirty="0">
                <a:solidFill>
                  <a:srgbClr val="0070C0"/>
                </a:solidFill>
              </a:rPr>
              <a:t>count of events</a:t>
            </a:r>
            <a:r>
              <a:rPr lang="en-US" altLang="en-US" spc="0" dirty="0">
                <a:solidFill>
                  <a:srgbClr val="0070C0"/>
                </a:solidFill>
              </a:rPr>
              <a:t> </a:t>
            </a:r>
            <a:r>
              <a:rPr lang="en-US" altLang="en-US" spc="0" dirty="0"/>
              <a:t>in process </a:t>
            </a:r>
            <a:r>
              <a:rPr lang="en-US" altLang="en-US" b="1" i="1" spc="0" dirty="0"/>
              <a:t>k</a:t>
            </a:r>
            <a:r>
              <a:rPr lang="en-US" altLang="en-US" spc="0" dirty="0"/>
              <a:t> that </a:t>
            </a:r>
            <a:r>
              <a:rPr lang="en-US" altLang="en-US" b="1" spc="0" dirty="0">
                <a:solidFill>
                  <a:srgbClr val="0070C0"/>
                </a:solidFill>
              </a:rPr>
              <a:t>causally precede </a:t>
            </a:r>
            <a:r>
              <a:rPr lang="en-US" altLang="en-US" b="1" spc="0" dirty="0"/>
              <a:t>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clock: Introduction</a:t>
            </a:r>
          </a:p>
        </p:txBody>
      </p:sp>
    </p:spTree>
    <p:extLst>
      <p:ext uri="{BB962C8B-B14F-4D97-AF65-F5344CB8AC3E}">
        <p14:creationId xmlns:p14="http://schemas.microsoft.com/office/powerpoint/2010/main" val="388655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Initially, all vectors are [0, 0, …, 0]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Two </a:t>
            </a:r>
            <a:r>
              <a:rPr lang="en-US" altLang="en-US" b="1" dirty="0"/>
              <a:t>update rules:</a:t>
            </a:r>
          </a:p>
          <a:p>
            <a:pPr eaLnBrk="1" hangingPunct="1"/>
            <a:endParaRPr lang="en-US" altLang="en-US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/>
              <a:t>For each </a:t>
            </a:r>
            <a:r>
              <a:rPr lang="en-US" altLang="en-US" b="1" dirty="0"/>
              <a:t>local event </a:t>
            </a:r>
            <a:r>
              <a:rPr lang="en-US" altLang="en-US" dirty="0"/>
              <a:t>on process </a:t>
            </a:r>
            <a:r>
              <a:rPr lang="en-US" altLang="en-US" i="1" dirty="0" err="1"/>
              <a:t>i</a:t>
            </a:r>
            <a:r>
              <a:rPr lang="en-US" altLang="en-US" dirty="0"/>
              <a:t>, increment local entry </a:t>
            </a:r>
            <a:r>
              <a:rPr lang="en-US" altLang="en-US" i="1" dirty="0"/>
              <a:t>c</a:t>
            </a:r>
            <a:r>
              <a:rPr lang="en-US" altLang="en-US" i="1" baseline="-25000" dirty="0"/>
              <a:t>i</a:t>
            </a:r>
            <a:endParaRPr lang="en-US" altLang="en-US" i="1" dirty="0"/>
          </a:p>
          <a:p>
            <a:pPr marL="514350" indent="-514350" eaLnBrk="1" hangingPunct="1">
              <a:buFont typeface="+mj-lt"/>
              <a:buAutoNum type="arabicPeriod"/>
            </a:pPr>
            <a:endParaRPr lang="en-US" altLang="en-US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/>
              <a:t>If process </a:t>
            </a:r>
            <a:r>
              <a:rPr lang="en-US" altLang="en-US" i="1" dirty="0"/>
              <a:t>j</a:t>
            </a:r>
            <a:r>
              <a:rPr lang="en-US" altLang="en-US" dirty="0"/>
              <a:t> </a:t>
            </a:r>
            <a:r>
              <a:rPr lang="en-US" altLang="en-US" b="1" dirty="0"/>
              <a:t>receives</a:t>
            </a:r>
            <a:r>
              <a:rPr lang="en-US" altLang="en-US" dirty="0"/>
              <a:t> message with vector [</a:t>
            </a:r>
            <a:r>
              <a:rPr lang="en-US" altLang="en-US" i="1" dirty="0"/>
              <a:t>d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baseline="-25000" dirty="0"/>
              <a:t>2</a:t>
            </a:r>
            <a:r>
              <a:rPr lang="en-US" altLang="en-US" dirty="0"/>
              <a:t>, …,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]:</a:t>
            </a:r>
          </a:p>
          <a:p>
            <a:pPr lvl="1" eaLnBrk="1" hangingPunct="1"/>
            <a:r>
              <a:rPr lang="en-US" altLang="en-US" dirty="0"/>
              <a:t>Set each local entry 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 = max{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,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}, for </a:t>
            </a:r>
            <a:r>
              <a:rPr lang="en-US" altLang="en-US" i="1" dirty="0"/>
              <a:t>k</a:t>
            </a:r>
            <a:r>
              <a:rPr lang="en-US" altLang="en-US" dirty="0"/>
              <a:t> = 1…</a:t>
            </a:r>
            <a:r>
              <a:rPr lang="en-US" altLang="en-US" i="1" dirty="0"/>
              <a:t>n</a:t>
            </a:r>
          </a:p>
          <a:p>
            <a:pPr lvl="1" eaLnBrk="1" hangingPunct="1"/>
            <a:r>
              <a:rPr lang="en-US" altLang="en-US" dirty="0"/>
              <a:t>Increment local entry 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j</a:t>
            </a:r>
            <a:endParaRPr lang="en-US" altLang="en-US" i="1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clock: Update rules</a:t>
            </a:r>
          </a:p>
        </p:txBody>
      </p:sp>
    </p:spTree>
    <p:extLst>
      <p:ext uri="{BB962C8B-B14F-4D97-AF65-F5344CB8AC3E}">
        <p14:creationId xmlns:p14="http://schemas.microsoft.com/office/powerpoint/2010/main" val="42524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1" y="1447800"/>
            <a:ext cx="4954562" cy="5224990"/>
          </a:xfrm>
        </p:spPr>
        <p:txBody>
          <a:bodyPr>
            <a:normAutofit/>
          </a:bodyPr>
          <a:lstStyle/>
          <a:p>
            <a:r>
              <a:rPr lang="en-US" sz="2800" spc="0" dirty="0"/>
              <a:t>All processes’ VCs start at [0, 0, 0]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Applying local update rule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Applying message rule</a:t>
            </a:r>
          </a:p>
          <a:p>
            <a:pPr lvl="1"/>
            <a:r>
              <a:rPr lang="en-US" sz="2400" dirty="0"/>
              <a:t>Local vector clock </a:t>
            </a:r>
            <a:r>
              <a:rPr lang="en-US" sz="2400" b="1" dirty="0"/>
              <a:t>piggybacks</a:t>
            </a:r>
            <a:r>
              <a:rPr lang="en-US" sz="2400" dirty="0"/>
              <a:t> on inter-process messages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clock: Example</a:t>
            </a:r>
          </a:p>
        </p:txBody>
      </p:sp>
      <p:cxnSp>
        <p:nvCxnSpPr>
          <p:cNvPr id="5" name="Straight Connector 4"/>
          <p:cNvCxnSpPr>
            <a:stCxn id="8" idx="2"/>
          </p:cNvCxnSpPr>
          <p:nvPr/>
        </p:nvCxnSpPr>
        <p:spPr>
          <a:xfrm>
            <a:off x="5847082" y="2388178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7" idx="2"/>
          </p:cNvCxnSpPr>
          <p:nvPr/>
        </p:nvCxnSpPr>
        <p:spPr>
          <a:xfrm flipH="1">
            <a:off x="6884894" y="2407405"/>
            <a:ext cx="1967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8" idx="2"/>
          </p:cNvCxnSpPr>
          <p:nvPr/>
        </p:nvCxnSpPr>
        <p:spPr>
          <a:xfrm>
            <a:off x="7923854" y="2405088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Process 7"/>
          <p:cNvSpPr/>
          <p:nvPr/>
        </p:nvSpPr>
        <p:spPr>
          <a:xfrm>
            <a:off x="5556352" y="1806719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9" name="Oval 8"/>
          <p:cNvSpPr/>
          <p:nvPr/>
        </p:nvSpPr>
        <p:spPr>
          <a:xfrm>
            <a:off x="5778322" y="26469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778322" y="3505455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2495" y="244332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34915" y="331732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6816134" y="381362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7733" y="38074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6" name="Straight Arrow Connector 15"/>
          <p:cNvCxnSpPr>
            <a:stCxn id="10" idx="6"/>
            <a:endCxn id="14" idx="2"/>
          </p:cNvCxnSpPr>
          <p:nvPr/>
        </p:nvCxnSpPr>
        <p:spPr>
          <a:xfrm>
            <a:off x="5915842" y="3574215"/>
            <a:ext cx="900292" cy="308171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Process 16"/>
          <p:cNvSpPr/>
          <p:nvPr/>
        </p:nvSpPr>
        <p:spPr>
          <a:xfrm>
            <a:off x="6594973" y="1823629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8" name="Process 17"/>
          <p:cNvSpPr/>
          <p:nvPr/>
        </p:nvSpPr>
        <p:spPr>
          <a:xfrm>
            <a:off x="7633124" y="1823629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18729" y="5861941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Physical time ↓</a:t>
            </a:r>
          </a:p>
        </p:txBody>
      </p:sp>
      <p:sp>
        <p:nvSpPr>
          <p:cNvPr id="20" name="Oval 19"/>
          <p:cNvSpPr/>
          <p:nvPr/>
        </p:nvSpPr>
        <p:spPr>
          <a:xfrm>
            <a:off x="6816134" y="464253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80803" y="445882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30" name="Oval 29"/>
          <p:cNvSpPr/>
          <p:nvPr/>
        </p:nvSpPr>
        <p:spPr>
          <a:xfrm>
            <a:off x="7853524" y="4957909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853524" y="2856175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17194" y="266712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01431" y="5036338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f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1111883">
            <a:off x="5847257" y="366576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[2,0,0]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5748" y="2492514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[1,0,0]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853225" y="3179599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>
                <a:latin typeface="Arial" charset="0"/>
                <a:ea typeface="Arial" charset="0"/>
                <a:cs typeface="Arial" charset="0"/>
              </a:rPr>
              <a:t>[2,0,0]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14335" y="3657758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[2,1,0]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06139" y="4294033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[2,2,0]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56857" y="4822421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[2,2,2]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950017" y="2697902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>
                <a:latin typeface="Arial" charset="0"/>
                <a:ea typeface="Arial" charset="0"/>
                <a:cs typeface="Arial" charset="0"/>
              </a:rPr>
              <a:t>[0,0,1]</a:t>
            </a:r>
            <a:endParaRPr lang="en-US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9" name="Straight Arrow Connector 48"/>
          <p:cNvCxnSpPr>
            <a:stCxn id="20" idx="6"/>
            <a:endCxn id="30" idx="2"/>
          </p:cNvCxnSpPr>
          <p:nvPr/>
        </p:nvCxnSpPr>
        <p:spPr>
          <a:xfrm>
            <a:off x="6953654" y="4711296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1188144">
            <a:off x="6875974" y="482123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[2,2,0]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51478" y="4579434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4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9797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8" grpId="0"/>
      <p:bldP spid="53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28575">
          <a:solidFill>
            <a:schemeClr val="tx1"/>
          </a:solidFill>
          <a:prstDash val="soli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0000"/>
          </a:solidFill>
          <a:prstDash val="sysDash"/>
          <a:headEnd type="none" w="med" len="med"/>
          <a:tailEnd type="none" w="med" len="med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48175</TotalTime>
  <Words>1270</Words>
  <Application>Microsoft Macintosh PowerPoint</Application>
  <PresentationFormat>On-screen Show (4:3)</PresentationFormat>
  <Paragraphs>197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Whitney-BlackSC</vt:lpstr>
      <vt:lpstr>Arial</vt:lpstr>
      <vt:lpstr>Calibri</vt:lpstr>
      <vt:lpstr>Courier New</vt:lpstr>
      <vt:lpstr>Times New Roman</vt:lpstr>
      <vt:lpstr>1_Office Theme</vt:lpstr>
      <vt:lpstr>2_Office Theme</vt:lpstr>
      <vt:lpstr>Time and Logical Clocks 2</vt:lpstr>
      <vt:lpstr>Lamport Clocks Review</vt:lpstr>
      <vt:lpstr>Lamport Clocks Review</vt:lpstr>
      <vt:lpstr>Lamport Clocks and causality</vt:lpstr>
      <vt:lpstr>Take-away points: Lamport clocks</vt:lpstr>
      <vt:lpstr>Today</vt:lpstr>
      <vt:lpstr>Vector clock: Introduction</vt:lpstr>
      <vt:lpstr>Vector clock: Update rules</vt:lpstr>
      <vt:lpstr>Vector clock: Example</vt:lpstr>
      <vt:lpstr>Comparing vector timestamps</vt:lpstr>
      <vt:lpstr>Vector clocks capture causality</vt:lpstr>
      <vt:lpstr>PowerPoint Presentation</vt:lpstr>
      <vt:lpstr>Disadvantage of vector timestamps</vt:lpstr>
      <vt:lpstr>Take-away points</vt:lpstr>
      <vt:lpstr>VC Quiz</vt:lpstr>
      <vt:lpstr>Safety and liveness properties</vt:lpstr>
      <vt:lpstr>Reasoning about fault tolerance</vt:lpstr>
      <vt:lpstr>Properties</vt:lpstr>
      <vt:lpstr>Safety properties</vt:lpstr>
      <vt:lpstr>Liveness properties</vt:lpstr>
      <vt:lpstr>Often a trade-off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1887</cp:revision>
  <cp:lastPrinted>2017-09-27T11:19:21Z</cp:lastPrinted>
  <dcterms:created xsi:type="dcterms:W3CDTF">2013-10-08T01:49:25Z</dcterms:created>
  <dcterms:modified xsi:type="dcterms:W3CDTF">2022-09-15T06:45:08Z</dcterms:modified>
</cp:coreProperties>
</file>