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3" r:id="rId2"/>
  </p:sldMasterIdLst>
  <p:notesMasterIdLst>
    <p:notesMasterId r:id="rId67"/>
  </p:notesMasterIdLst>
  <p:handoutMasterIdLst>
    <p:handoutMasterId r:id="rId68"/>
  </p:handoutMasterIdLst>
  <p:sldIdLst>
    <p:sldId id="331" r:id="rId3"/>
    <p:sldId id="359" r:id="rId4"/>
    <p:sldId id="803" r:id="rId5"/>
    <p:sldId id="802" r:id="rId6"/>
    <p:sldId id="804" r:id="rId7"/>
    <p:sldId id="807" r:id="rId8"/>
    <p:sldId id="813" r:id="rId9"/>
    <p:sldId id="814" r:id="rId10"/>
    <p:sldId id="721" r:id="rId11"/>
    <p:sldId id="805" r:id="rId12"/>
    <p:sldId id="299" r:id="rId13"/>
    <p:sldId id="806" r:id="rId14"/>
    <p:sldId id="815" r:id="rId15"/>
    <p:sldId id="786" r:id="rId16"/>
    <p:sldId id="787" r:id="rId17"/>
    <p:sldId id="302" r:id="rId18"/>
    <p:sldId id="788" r:id="rId19"/>
    <p:sldId id="781" r:id="rId20"/>
    <p:sldId id="705" r:id="rId21"/>
    <p:sldId id="770" r:id="rId22"/>
    <p:sldId id="782" r:id="rId23"/>
    <p:sldId id="783" r:id="rId24"/>
    <p:sldId id="768" r:id="rId25"/>
    <p:sldId id="789" r:id="rId26"/>
    <p:sldId id="665" r:id="rId27"/>
    <p:sldId id="666" r:id="rId28"/>
    <p:sldId id="669" r:id="rId29"/>
    <p:sldId id="667" r:id="rId30"/>
    <p:sldId id="670" r:id="rId31"/>
    <p:sldId id="682" r:id="rId32"/>
    <p:sldId id="680" r:id="rId33"/>
    <p:sldId id="671" r:id="rId34"/>
    <p:sldId id="675" r:id="rId35"/>
    <p:sldId id="676" r:id="rId36"/>
    <p:sldId id="678" r:id="rId37"/>
    <p:sldId id="683" r:id="rId38"/>
    <p:sldId id="686" r:id="rId39"/>
    <p:sldId id="658" r:id="rId40"/>
    <p:sldId id="687" r:id="rId41"/>
    <p:sldId id="693" r:id="rId42"/>
    <p:sldId id="695" r:id="rId43"/>
    <p:sldId id="696" r:id="rId44"/>
    <p:sldId id="793" r:id="rId45"/>
    <p:sldId id="691" r:id="rId46"/>
    <p:sldId id="792" r:id="rId47"/>
    <p:sldId id="794" r:id="rId48"/>
    <p:sldId id="795" r:id="rId49"/>
    <p:sldId id="727" r:id="rId50"/>
    <p:sldId id="796" r:id="rId51"/>
    <p:sldId id="797" r:id="rId52"/>
    <p:sldId id="698" r:id="rId53"/>
    <p:sldId id="699" r:id="rId54"/>
    <p:sldId id="700" r:id="rId55"/>
    <p:sldId id="798" r:id="rId56"/>
    <p:sldId id="758" r:id="rId57"/>
    <p:sldId id="760" r:id="rId58"/>
    <p:sldId id="767" r:id="rId59"/>
    <p:sldId id="799" r:id="rId60"/>
    <p:sldId id="800" r:id="rId61"/>
    <p:sldId id="812" r:id="rId62"/>
    <p:sldId id="808" r:id="rId63"/>
    <p:sldId id="809" r:id="rId64"/>
    <p:sldId id="810" r:id="rId65"/>
    <p:sldId id="811" r:id="rId6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6803"/>
    <a:srgbClr val="9D5B06"/>
    <a:srgbClr val="FDFDD4"/>
    <a:srgbClr val="FFD876"/>
    <a:srgbClr val="009A00"/>
    <a:srgbClr val="006700"/>
    <a:srgbClr val="4F81BD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07B0C-F668-1346-93A3-DF90D310BAD1}" v="317" dt="2022-10-06T05:20:15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3871" autoAdjust="0"/>
  </p:normalViewPr>
  <p:slideViewPr>
    <p:cSldViewPr snapToGrid="0" snapToObjects="1">
      <p:cViewPr varScale="1">
        <p:scale>
          <a:sx n="102" d="100"/>
          <a:sy n="102" d="100"/>
        </p:scale>
        <p:origin x="2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7" d="100"/>
        <a:sy n="157" d="100"/>
      </p:scale>
      <p:origin x="0" y="-4072"/>
    </p:cViewPr>
  </p:sorterViewPr>
  <p:notesViewPr>
    <p:cSldViewPr snapToGrid="0" snapToObjects="1">
      <p:cViewPr varScale="1">
        <p:scale>
          <a:sx n="149" d="100"/>
          <a:sy n="149" d="100"/>
        </p:scale>
        <p:origin x="4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DF407B0C-F668-1346-93A3-DF90D310BAD1}"/>
    <pc:docChg chg="undo custSel addSld delSld modSld sldOrd">
      <pc:chgData name="Marco Canini" userId="f9c31d46-c3b5-4114-aea8-426b22c5f56f" providerId="ADAL" clId="{DF407B0C-F668-1346-93A3-DF90D310BAD1}" dt="2022-10-06T10:03:28.878" v="2860" actId="20577"/>
      <pc:docMkLst>
        <pc:docMk/>
      </pc:docMkLst>
      <pc:sldChg chg="modSp mod ord">
        <pc:chgData name="Marco Canini" userId="f9c31d46-c3b5-4114-aea8-426b22c5f56f" providerId="ADAL" clId="{DF407B0C-F668-1346-93A3-DF90D310BAD1}" dt="2022-10-05T11:52:42.626" v="1515" actId="20577"/>
        <pc:sldMkLst>
          <pc:docMk/>
          <pc:sldMk cId="3117031657" sldId="299"/>
        </pc:sldMkLst>
        <pc:spChg chg="mod">
          <ac:chgData name="Marco Canini" userId="f9c31d46-c3b5-4114-aea8-426b22c5f56f" providerId="ADAL" clId="{DF407B0C-F668-1346-93A3-DF90D310BAD1}" dt="2022-10-05T11:52:42.626" v="1515" actId="20577"/>
          <ac:spMkLst>
            <pc:docMk/>
            <pc:sldMk cId="3117031657" sldId="299"/>
            <ac:spMk id="5" creationId="{00000000-0000-0000-0000-000000000000}"/>
          </ac:spMkLst>
        </pc:spChg>
      </pc:sldChg>
      <pc:sldChg chg="modSp mod">
        <pc:chgData name="Marco Canini" userId="f9c31d46-c3b5-4114-aea8-426b22c5f56f" providerId="ADAL" clId="{DF407B0C-F668-1346-93A3-DF90D310BAD1}" dt="2022-10-05T12:41:23.038" v="1566" actId="20577"/>
        <pc:sldMkLst>
          <pc:docMk/>
          <pc:sldMk cId="671736438" sldId="302"/>
        </pc:sldMkLst>
        <pc:spChg chg="mod">
          <ac:chgData name="Marco Canini" userId="f9c31d46-c3b5-4114-aea8-426b22c5f56f" providerId="ADAL" clId="{DF407B0C-F668-1346-93A3-DF90D310BAD1}" dt="2022-10-05T12:41:23.038" v="1566" actId="20577"/>
          <ac:spMkLst>
            <pc:docMk/>
            <pc:sldMk cId="671736438" sldId="302"/>
            <ac:spMk id="3" creationId="{00000000-0000-0000-0000-000000000000}"/>
          </ac:spMkLst>
        </pc:spChg>
      </pc:sldChg>
      <pc:sldChg chg="modSp mod">
        <pc:chgData name="Marco Canini" userId="f9c31d46-c3b5-4114-aea8-426b22c5f56f" providerId="ADAL" clId="{DF407B0C-F668-1346-93A3-DF90D310BAD1}" dt="2022-10-05T06:01:59.722" v="2" actId="20577"/>
        <pc:sldMkLst>
          <pc:docMk/>
          <pc:sldMk cId="0" sldId="331"/>
        </pc:sldMkLst>
        <pc:spChg chg="mod">
          <ac:chgData name="Marco Canini" userId="f9c31d46-c3b5-4114-aea8-426b22c5f56f" providerId="ADAL" clId="{DF407B0C-F668-1346-93A3-DF90D310BAD1}" dt="2022-10-05T06:01:59.722" v="2" actId="20577"/>
          <ac:spMkLst>
            <pc:docMk/>
            <pc:sldMk cId="0" sldId="331"/>
            <ac:spMk id="10242" creationId="{00000000-0000-0000-0000-000000000000}"/>
          </ac:spMkLst>
        </pc:spChg>
      </pc:sldChg>
      <pc:sldChg chg="addSp modSp add mod">
        <pc:chgData name="Marco Canini" userId="f9c31d46-c3b5-4114-aea8-426b22c5f56f" providerId="ADAL" clId="{DF407B0C-F668-1346-93A3-DF90D310BAD1}" dt="2022-10-05T06:52:39.661" v="343" actId="1076"/>
        <pc:sldMkLst>
          <pc:docMk/>
          <pc:sldMk cId="3239491312" sldId="359"/>
        </pc:sldMkLst>
        <pc:spChg chg="mod">
          <ac:chgData name="Marco Canini" userId="f9c31d46-c3b5-4114-aea8-426b22c5f56f" providerId="ADAL" clId="{DF407B0C-F668-1346-93A3-DF90D310BAD1}" dt="2022-10-05T06:27:18.243" v="198" actId="20577"/>
          <ac:spMkLst>
            <pc:docMk/>
            <pc:sldMk cId="3239491312" sldId="359"/>
            <ac:spMk id="2" creationId="{00000000-0000-0000-0000-000000000000}"/>
          </ac:spMkLst>
        </pc:spChg>
        <pc:picChg chg="add mod">
          <ac:chgData name="Marco Canini" userId="f9c31d46-c3b5-4114-aea8-426b22c5f56f" providerId="ADAL" clId="{DF407B0C-F668-1346-93A3-DF90D310BAD1}" dt="2022-10-05T06:52:39.661" v="343" actId="1076"/>
          <ac:picMkLst>
            <pc:docMk/>
            <pc:sldMk cId="3239491312" sldId="359"/>
            <ac:picMk id="2050" creationId="{B682B791-57C2-AE0F-50BA-43610535BD71}"/>
          </ac:picMkLst>
        </pc:picChg>
      </pc:sldChg>
      <pc:sldChg chg="modSp">
        <pc:chgData name="Marco Canini" userId="f9c31d46-c3b5-4114-aea8-426b22c5f56f" providerId="ADAL" clId="{DF407B0C-F668-1346-93A3-DF90D310BAD1}" dt="2022-10-05T13:26:26.238" v="1856" actId="20577"/>
        <pc:sldMkLst>
          <pc:docMk/>
          <pc:sldMk cId="1004653130" sldId="671"/>
        </pc:sldMkLst>
        <pc:spChg chg="mod">
          <ac:chgData name="Marco Canini" userId="f9c31d46-c3b5-4114-aea8-426b22c5f56f" providerId="ADAL" clId="{DF407B0C-F668-1346-93A3-DF90D310BAD1}" dt="2022-10-05T13:26:26.238" v="1856" actId="20577"/>
          <ac:spMkLst>
            <pc:docMk/>
            <pc:sldMk cId="1004653130" sldId="671"/>
            <ac:spMk id="2" creationId="{00000000-0000-0000-0000-000000000000}"/>
          </ac:spMkLst>
        </pc:spChg>
      </pc:sldChg>
      <pc:sldChg chg="del">
        <pc:chgData name="Marco Canini" userId="f9c31d46-c3b5-4114-aea8-426b22c5f56f" providerId="ADAL" clId="{DF407B0C-F668-1346-93A3-DF90D310BAD1}" dt="2022-10-05T12:35:35.959" v="1518" actId="2696"/>
        <pc:sldMkLst>
          <pc:docMk/>
          <pc:sldMk cId="1571454843" sldId="708"/>
        </pc:sldMkLst>
      </pc:sldChg>
      <pc:sldChg chg="del">
        <pc:chgData name="Marco Canini" userId="f9c31d46-c3b5-4114-aea8-426b22c5f56f" providerId="ADAL" clId="{DF407B0C-F668-1346-93A3-DF90D310BAD1}" dt="2022-10-05T12:34:17.320" v="1516" actId="2696"/>
        <pc:sldMkLst>
          <pc:docMk/>
          <pc:sldMk cId="2007213653" sldId="712"/>
        </pc:sldMkLst>
      </pc:sldChg>
      <pc:sldChg chg="del">
        <pc:chgData name="Marco Canini" userId="f9c31d46-c3b5-4114-aea8-426b22c5f56f" providerId="ADAL" clId="{DF407B0C-F668-1346-93A3-DF90D310BAD1}" dt="2022-10-05T11:46:14.243" v="1358" actId="2696"/>
        <pc:sldMkLst>
          <pc:docMk/>
          <pc:sldMk cId="819230376" sldId="722"/>
        </pc:sldMkLst>
      </pc:sldChg>
      <pc:sldChg chg="del">
        <pc:chgData name="Marco Canini" userId="f9c31d46-c3b5-4114-aea8-426b22c5f56f" providerId="ADAL" clId="{DF407B0C-F668-1346-93A3-DF90D310BAD1}" dt="2022-10-05T11:46:14.243" v="1358" actId="2696"/>
        <pc:sldMkLst>
          <pc:docMk/>
          <pc:sldMk cId="1253225544" sldId="724"/>
        </pc:sldMkLst>
      </pc:sldChg>
      <pc:sldChg chg="del">
        <pc:chgData name="Marco Canini" userId="f9c31d46-c3b5-4114-aea8-426b22c5f56f" providerId="ADAL" clId="{DF407B0C-F668-1346-93A3-DF90D310BAD1}" dt="2022-10-05T11:46:14.243" v="1358" actId="2696"/>
        <pc:sldMkLst>
          <pc:docMk/>
          <pc:sldMk cId="2596155779" sldId="725"/>
        </pc:sldMkLst>
      </pc:sldChg>
      <pc:sldChg chg="del">
        <pc:chgData name="Marco Canini" userId="f9c31d46-c3b5-4114-aea8-426b22c5f56f" providerId="ADAL" clId="{DF407B0C-F668-1346-93A3-DF90D310BAD1}" dt="2022-10-05T11:46:14.243" v="1358" actId="2696"/>
        <pc:sldMkLst>
          <pc:docMk/>
          <pc:sldMk cId="2154793864" sldId="726"/>
        </pc:sldMkLst>
      </pc:sldChg>
      <pc:sldChg chg="del">
        <pc:chgData name="Marco Canini" userId="f9c31d46-c3b5-4114-aea8-426b22c5f56f" providerId="ADAL" clId="{DF407B0C-F668-1346-93A3-DF90D310BAD1}" dt="2022-10-05T12:49:57.801" v="1694" actId="2696"/>
        <pc:sldMkLst>
          <pc:docMk/>
          <pc:sldMk cId="2721451755" sldId="736"/>
        </pc:sldMkLst>
      </pc:sldChg>
      <pc:sldChg chg="del">
        <pc:chgData name="Marco Canini" userId="f9c31d46-c3b5-4114-aea8-426b22c5f56f" providerId="ADAL" clId="{DF407B0C-F668-1346-93A3-DF90D310BAD1}" dt="2022-10-05T11:46:08.449" v="1357" actId="2696"/>
        <pc:sldMkLst>
          <pc:docMk/>
          <pc:sldMk cId="880432750" sldId="764"/>
        </pc:sldMkLst>
      </pc:sldChg>
      <pc:sldChg chg="del">
        <pc:chgData name="Marco Canini" userId="f9c31d46-c3b5-4114-aea8-426b22c5f56f" providerId="ADAL" clId="{DF407B0C-F668-1346-93A3-DF90D310BAD1}" dt="2022-10-05T12:35:21.211" v="1517" actId="2696"/>
        <pc:sldMkLst>
          <pc:docMk/>
          <pc:sldMk cId="3381503713" sldId="771"/>
        </pc:sldMkLst>
      </pc:sldChg>
      <pc:sldChg chg="del">
        <pc:chgData name="Marco Canini" userId="f9c31d46-c3b5-4114-aea8-426b22c5f56f" providerId="ADAL" clId="{DF407B0C-F668-1346-93A3-DF90D310BAD1}" dt="2022-10-05T12:34:17.320" v="1516" actId="2696"/>
        <pc:sldMkLst>
          <pc:docMk/>
          <pc:sldMk cId="3320079470" sldId="772"/>
        </pc:sldMkLst>
      </pc:sldChg>
      <pc:sldChg chg="del">
        <pc:chgData name="Marco Canini" userId="f9c31d46-c3b5-4114-aea8-426b22c5f56f" providerId="ADAL" clId="{DF407B0C-F668-1346-93A3-DF90D310BAD1}" dt="2022-10-05T11:46:14.243" v="1358" actId="2696"/>
        <pc:sldMkLst>
          <pc:docMk/>
          <pc:sldMk cId="1463888382" sldId="784"/>
        </pc:sldMkLst>
      </pc:sldChg>
      <pc:sldChg chg="modSp mod modAnim">
        <pc:chgData name="Marco Canini" userId="f9c31d46-c3b5-4114-aea8-426b22c5f56f" providerId="ADAL" clId="{DF407B0C-F668-1346-93A3-DF90D310BAD1}" dt="2022-10-05T12:43:38.224" v="1692" actId="20577"/>
        <pc:sldMkLst>
          <pc:docMk/>
          <pc:sldMk cId="988556686" sldId="788"/>
        </pc:sldMkLst>
        <pc:spChg chg="mod">
          <ac:chgData name="Marco Canini" userId="f9c31d46-c3b5-4114-aea8-426b22c5f56f" providerId="ADAL" clId="{DF407B0C-F668-1346-93A3-DF90D310BAD1}" dt="2022-10-05T12:43:38.224" v="1692" actId="20577"/>
          <ac:spMkLst>
            <pc:docMk/>
            <pc:sldMk cId="988556686" sldId="788"/>
            <ac:spMk id="3" creationId="{00000000-0000-0000-0000-000000000000}"/>
          </ac:spMkLst>
        </pc:spChg>
      </pc:sldChg>
      <pc:sldChg chg="addSp delSp modSp new del mod modClrScheme chgLayout">
        <pc:chgData name="Marco Canini" userId="f9c31d46-c3b5-4114-aea8-426b22c5f56f" providerId="ADAL" clId="{DF407B0C-F668-1346-93A3-DF90D310BAD1}" dt="2022-10-05T12:47:37.566" v="1693" actId="2696"/>
        <pc:sldMkLst>
          <pc:docMk/>
          <pc:sldMk cId="3948603851" sldId="801"/>
        </pc:sldMkLst>
        <pc:spChg chg="del mod ord">
          <ac:chgData name="Marco Canini" userId="f9c31d46-c3b5-4114-aea8-426b22c5f56f" providerId="ADAL" clId="{DF407B0C-F668-1346-93A3-DF90D310BAD1}" dt="2022-10-05T06:11:41.638" v="4" actId="700"/>
          <ac:spMkLst>
            <pc:docMk/>
            <pc:sldMk cId="3948603851" sldId="801"/>
            <ac:spMk id="2" creationId="{CF34BF21-184C-6BB6-0099-192A67B3E559}"/>
          </ac:spMkLst>
        </pc:spChg>
        <pc:spChg chg="del mod ord">
          <ac:chgData name="Marco Canini" userId="f9c31d46-c3b5-4114-aea8-426b22c5f56f" providerId="ADAL" clId="{DF407B0C-F668-1346-93A3-DF90D310BAD1}" dt="2022-10-05T06:11:41.638" v="4" actId="700"/>
          <ac:spMkLst>
            <pc:docMk/>
            <pc:sldMk cId="3948603851" sldId="801"/>
            <ac:spMk id="3" creationId="{2831A791-9E34-D6AB-D957-3813034D1C58}"/>
          </ac:spMkLst>
        </pc:spChg>
        <pc:spChg chg="add mod ord">
          <ac:chgData name="Marco Canini" userId="f9c31d46-c3b5-4114-aea8-426b22c5f56f" providerId="ADAL" clId="{DF407B0C-F668-1346-93A3-DF90D310BAD1}" dt="2022-10-05T06:11:41.638" v="4" actId="700"/>
          <ac:spMkLst>
            <pc:docMk/>
            <pc:sldMk cId="3948603851" sldId="801"/>
            <ac:spMk id="4" creationId="{80C0FAA5-7A29-A6D3-7EF7-7EA4058A1AE5}"/>
          </ac:spMkLst>
        </pc:spChg>
        <pc:spChg chg="add mod ord">
          <ac:chgData name="Marco Canini" userId="f9c31d46-c3b5-4114-aea8-426b22c5f56f" providerId="ADAL" clId="{DF407B0C-F668-1346-93A3-DF90D310BAD1}" dt="2022-10-05T06:15:44.534" v="117" actId="20577"/>
          <ac:spMkLst>
            <pc:docMk/>
            <pc:sldMk cId="3948603851" sldId="801"/>
            <ac:spMk id="5" creationId="{F712CD8F-26B2-BEF2-92AD-69D2A7C47A43}"/>
          </ac:spMkLst>
        </pc:spChg>
      </pc:sldChg>
      <pc:sldChg chg="addSp delSp modSp new mod">
        <pc:chgData name="Marco Canini" userId="f9c31d46-c3b5-4114-aea8-426b22c5f56f" providerId="ADAL" clId="{DF407B0C-F668-1346-93A3-DF90D310BAD1}" dt="2022-10-05T06:46:34.706" v="339" actId="1076"/>
        <pc:sldMkLst>
          <pc:docMk/>
          <pc:sldMk cId="3499859083" sldId="802"/>
        </pc:sldMkLst>
        <pc:spChg chg="mod">
          <ac:chgData name="Marco Canini" userId="f9c31d46-c3b5-4114-aea8-426b22c5f56f" providerId="ADAL" clId="{DF407B0C-F668-1346-93A3-DF90D310BAD1}" dt="2022-10-05T06:30:02.362" v="246" actId="20577"/>
          <ac:spMkLst>
            <pc:docMk/>
            <pc:sldMk cId="3499859083" sldId="802"/>
            <ac:spMk id="2" creationId="{0EF5B2AE-FD96-601F-328D-470D26E5C020}"/>
          </ac:spMkLst>
        </pc:spChg>
        <pc:spChg chg="del">
          <ac:chgData name="Marco Canini" userId="f9c31d46-c3b5-4114-aea8-426b22c5f56f" providerId="ADAL" clId="{DF407B0C-F668-1346-93A3-DF90D310BAD1}" dt="2022-10-05T06:28:16.839" v="200" actId="478"/>
          <ac:spMkLst>
            <pc:docMk/>
            <pc:sldMk cId="3499859083" sldId="802"/>
            <ac:spMk id="3" creationId="{2ED86163-7B60-F876-E18A-670AA36718C4}"/>
          </ac:spMkLst>
        </pc:spChg>
        <pc:spChg chg="add mod">
          <ac:chgData name="Marco Canini" userId="f9c31d46-c3b5-4114-aea8-426b22c5f56f" providerId="ADAL" clId="{DF407B0C-F668-1346-93A3-DF90D310BAD1}" dt="2022-10-05T06:30:15.347" v="248" actId="1076"/>
          <ac:spMkLst>
            <pc:docMk/>
            <pc:sldMk cId="3499859083" sldId="802"/>
            <ac:spMk id="5" creationId="{AB3286F8-DD96-F8DC-F38B-1D58E5AE856E}"/>
          </ac:spMkLst>
        </pc:spChg>
        <pc:spChg chg="add mod">
          <ac:chgData name="Marco Canini" userId="f9c31d46-c3b5-4114-aea8-426b22c5f56f" providerId="ADAL" clId="{DF407B0C-F668-1346-93A3-DF90D310BAD1}" dt="2022-10-05T06:30:36.362" v="260" actId="403"/>
          <ac:spMkLst>
            <pc:docMk/>
            <pc:sldMk cId="3499859083" sldId="802"/>
            <ac:spMk id="6" creationId="{C66BBB88-87A4-72D3-FFA5-5661F64661DA}"/>
          </ac:spMkLst>
        </pc:spChg>
        <pc:spChg chg="add del mod">
          <ac:chgData name="Marco Canini" userId="f9c31d46-c3b5-4114-aea8-426b22c5f56f" providerId="ADAL" clId="{DF407B0C-F668-1346-93A3-DF90D310BAD1}" dt="2022-10-05T06:39:45.821" v="265" actId="478"/>
          <ac:spMkLst>
            <pc:docMk/>
            <pc:sldMk cId="3499859083" sldId="802"/>
            <ac:spMk id="10" creationId="{AEEBC5C7-B5EA-D2CB-E8B9-F418B276B434}"/>
          </ac:spMkLst>
        </pc:spChg>
        <pc:spChg chg="add del mod">
          <ac:chgData name="Marco Canini" userId="f9c31d46-c3b5-4114-aea8-426b22c5f56f" providerId="ADAL" clId="{DF407B0C-F668-1346-93A3-DF90D310BAD1}" dt="2022-10-05T06:44:49.866" v="321" actId="478"/>
          <ac:spMkLst>
            <pc:docMk/>
            <pc:sldMk cId="3499859083" sldId="802"/>
            <ac:spMk id="11" creationId="{D0B8451D-271C-A315-9059-FB469094BEEC}"/>
          </ac:spMkLst>
        </pc:spChg>
        <pc:spChg chg="add mod">
          <ac:chgData name="Marco Canini" userId="f9c31d46-c3b5-4114-aea8-426b22c5f56f" providerId="ADAL" clId="{DF407B0C-F668-1346-93A3-DF90D310BAD1}" dt="2022-10-05T06:45:20.956" v="329" actId="14100"/>
          <ac:spMkLst>
            <pc:docMk/>
            <pc:sldMk cId="3499859083" sldId="802"/>
            <ac:spMk id="12" creationId="{BF8982E4-9869-7125-0370-4988BDFA25AC}"/>
          </ac:spMkLst>
        </pc:spChg>
        <pc:spChg chg="add mod">
          <ac:chgData name="Marco Canini" userId="f9c31d46-c3b5-4114-aea8-426b22c5f56f" providerId="ADAL" clId="{DF407B0C-F668-1346-93A3-DF90D310BAD1}" dt="2022-10-05T06:46:34.706" v="339" actId="1076"/>
          <ac:spMkLst>
            <pc:docMk/>
            <pc:sldMk cId="3499859083" sldId="802"/>
            <ac:spMk id="13" creationId="{8590765E-2C1E-4471-3B28-8710C68196E5}"/>
          </ac:spMkLst>
        </pc:spChg>
        <pc:picChg chg="add del mod">
          <ac:chgData name="Marco Canini" userId="f9c31d46-c3b5-4114-aea8-426b22c5f56f" providerId="ADAL" clId="{DF407B0C-F668-1346-93A3-DF90D310BAD1}" dt="2022-10-05T06:38:22.250" v="262" actId="478"/>
          <ac:picMkLst>
            <pc:docMk/>
            <pc:sldMk cId="3499859083" sldId="802"/>
            <ac:picMk id="7" creationId="{D8655DC0-3AB3-4E8C-BEA5-EA849025CB0C}"/>
          </ac:picMkLst>
        </pc:picChg>
        <pc:picChg chg="add del mod">
          <ac:chgData name="Marco Canini" userId="f9c31d46-c3b5-4114-aea8-426b22c5f56f" providerId="ADAL" clId="{DF407B0C-F668-1346-93A3-DF90D310BAD1}" dt="2022-10-05T06:39:45.821" v="265" actId="478"/>
          <ac:picMkLst>
            <pc:docMk/>
            <pc:sldMk cId="3499859083" sldId="802"/>
            <ac:picMk id="9" creationId="{DB7DDBFF-0936-9EDD-BB11-394B30A38087}"/>
          </ac:picMkLst>
        </pc:picChg>
        <pc:picChg chg="add mod">
          <ac:chgData name="Marco Canini" userId="f9c31d46-c3b5-4114-aea8-426b22c5f56f" providerId="ADAL" clId="{DF407B0C-F668-1346-93A3-DF90D310BAD1}" dt="2022-10-05T06:30:11.511" v="247" actId="14100"/>
          <ac:picMkLst>
            <pc:docMk/>
            <pc:sldMk cId="3499859083" sldId="802"/>
            <ac:picMk id="1026" creationId="{9EE4C1C7-B41C-672C-1AE0-82F5B0663D51}"/>
          </ac:picMkLst>
        </pc:picChg>
        <pc:picChg chg="add mod">
          <ac:chgData name="Marco Canini" userId="f9c31d46-c3b5-4114-aea8-426b22c5f56f" providerId="ADAL" clId="{DF407B0C-F668-1346-93A3-DF90D310BAD1}" dt="2022-10-05T06:30:26.321" v="252" actId="14100"/>
          <ac:picMkLst>
            <pc:docMk/>
            <pc:sldMk cId="3499859083" sldId="802"/>
            <ac:picMk id="1028" creationId="{1FC5F640-A324-5DD5-D9EE-02743ED5920D}"/>
          </ac:picMkLst>
        </pc:picChg>
      </pc:sldChg>
      <pc:sldChg chg="delSp modSp add mod">
        <pc:chgData name="Marco Canini" userId="f9c31d46-c3b5-4114-aea8-426b22c5f56f" providerId="ADAL" clId="{DF407B0C-F668-1346-93A3-DF90D310BAD1}" dt="2022-10-05T10:00:45.210" v="538" actId="20577"/>
        <pc:sldMkLst>
          <pc:docMk/>
          <pc:sldMk cId="356662417" sldId="803"/>
        </pc:sldMkLst>
        <pc:spChg chg="mod">
          <ac:chgData name="Marco Canini" userId="f9c31d46-c3b5-4114-aea8-426b22c5f56f" providerId="ADAL" clId="{DF407B0C-F668-1346-93A3-DF90D310BAD1}" dt="2022-10-05T10:00:45.210" v="538" actId="20577"/>
          <ac:spMkLst>
            <pc:docMk/>
            <pc:sldMk cId="356662417" sldId="803"/>
            <ac:spMk id="2" creationId="{00000000-0000-0000-0000-000000000000}"/>
          </ac:spMkLst>
        </pc:spChg>
        <pc:picChg chg="del">
          <ac:chgData name="Marco Canini" userId="f9c31d46-c3b5-4114-aea8-426b22c5f56f" providerId="ADAL" clId="{DF407B0C-F668-1346-93A3-DF90D310BAD1}" dt="2022-10-05T09:44:08.261" v="345" actId="478"/>
          <ac:picMkLst>
            <pc:docMk/>
            <pc:sldMk cId="356662417" sldId="803"/>
            <ac:picMk id="2050" creationId="{B682B791-57C2-AE0F-50BA-43610535BD71}"/>
          </ac:picMkLst>
        </pc:picChg>
      </pc:sldChg>
      <pc:sldChg chg="modSp add mod">
        <pc:chgData name="Marco Canini" userId="f9c31d46-c3b5-4114-aea8-426b22c5f56f" providerId="ADAL" clId="{DF407B0C-F668-1346-93A3-DF90D310BAD1}" dt="2022-10-05T10:12:58.697" v="1015" actId="20577"/>
        <pc:sldMkLst>
          <pc:docMk/>
          <pc:sldMk cId="4256939950" sldId="804"/>
        </pc:sldMkLst>
        <pc:spChg chg="mod">
          <ac:chgData name="Marco Canini" userId="f9c31d46-c3b5-4114-aea8-426b22c5f56f" providerId="ADAL" clId="{DF407B0C-F668-1346-93A3-DF90D310BAD1}" dt="2022-10-05T10:08:13.126" v="946" actId="20577"/>
          <ac:spMkLst>
            <pc:docMk/>
            <pc:sldMk cId="4256939950" sldId="804"/>
            <ac:spMk id="2" creationId="{00000000-0000-0000-0000-000000000000}"/>
          </ac:spMkLst>
        </pc:spChg>
        <pc:spChg chg="mod">
          <ac:chgData name="Marco Canini" userId="f9c31d46-c3b5-4114-aea8-426b22c5f56f" providerId="ADAL" clId="{DF407B0C-F668-1346-93A3-DF90D310BAD1}" dt="2022-10-05T10:12:58.697" v="1015" actId="20577"/>
          <ac:spMkLst>
            <pc:docMk/>
            <pc:sldMk cId="4256939950" sldId="804"/>
            <ac:spMk id="4" creationId="{00000000-0000-0000-0000-000000000000}"/>
          </ac:spMkLst>
        </pc:spChg>
      </pc:sldChg>
      <pc:sldChg chg="addSp delSp modSp add mod">
        <pc:chgData name="Marco Canini" userId="f9c31d46-c3b5-4114-aea8-426b22c5f56f" providerId="ADAL" clId="{DF407B0C-F668-1346-93A3-DF90D310BAD1}" dt="2022-10-06T05:20:57.960" v="2723" actId="20577"/>
        <pc:sldMkLst>
          <pc:docMk/>
          <pc:sldMk cId="3777499485" sldId="805"/>
        </pc:sldMkLst>
        <pc:spChg chg="del mod">
          <ac:chgData name="Marco Canini" userId="f9c31d46-c3b5-4114-aea8-426b22c5f56f" providerId="ADAL" clId="{DF407B0C-F668-1346-93A3-DF90D310BAD1}" dt="2022-10-05T10:59:00.821" v="1158" actId="478"/>
          <ac:spMkLst>
            <pc:docMk/>
            <pc:sldMk cId="3777499485" sldId="805"/>
            <ac:spMk id="2" creationId="{00000000-0000-0000-0000-000000000000}"/>
          </ac:spMkLst>
        </pc:spChg>
        <pc:spChg chg="mod">
          <ac:chgData name="Marco Canini" userId="f9c31d46-c3b5-4114-aea8-426b22c5f56f" providerId="ADAL" clId="{DF407B0C-F668-1346-93A3-DF90D310BAD1}" dt="2022-10-05T10:56:55.047" v="1140" actId="20577"/>
          <ac:spMkLst>
            <pc:docMk/>
            <pc:sldMk cId="3777499485" sldId="805"/>
            <ac:spMk id="4" creationId="{00000000-0000-0000-0000-000000000000}"/>
          </ac:spMkLst>
        </pc:spChg>
        <pc:spChg chg="add mod">
          <ac:chgData name="Marco Canini" userId="f9c31d46-c3b5-4114-aea8-426b22c5f56f" providerId="ADAL" clId="{DF407B0C-F668-1346-93A3-DF90D310BAD1}" dt="2022-10-05T11:01:07.213" v="1191" actId="1076"/>
          <ac:spMkLst>
            <pc:docMk/>
            <pc:sldMk cId="3777499485" sldId="805"/>
            <ac:spMk id="5" creationId="{656456C8-1EA4-AD5C-C9E9-AACD745C3B98}"/>
          </ac:spMkLst>
        </pc:spChg>
        <pc:spChg chg="add mod">
          <ac:chgData name="Marco Canini" userId="f9c31d46-c3b5-4114-aea8-426b22c5f56f" providerId="ADAL" clId="{DF407B0C-F668-1346-93A3-DF90D310BAD1}" dt="2022-10-05T11:01:43.947" v="1195" actId="207"/>
          <ac:spMkLst>
            <pc:docMk/>
            <pc:sldMk cId="3777499485" sldId="805"/>
            <ac:spMk id="6" creationId="{0DCAF125-843C-FEE6-FABC-37A23DEDB07F}"/>
          </ac:spMkLst>
        </pc:spChg>
        <pc:spChg chg="add mod">
          <ac:chgData name="Marco Canini" userId="f9c31d46-c3b5-4114-aea8-426b22c5f56f" providerId="ADAL" clId="{DF407B0C-F668-1346-93A3-DF90D310BAD1}" dt="2022-10-05T11:00:58.198" v="1189" actId="1076"/>
          <ac:spMkLst>
            <pc:docMk/>
            <pc:sldMk cId="3777499485" sldId="805"/>
            <ac:spMk id="7" creationId="{E19D6596-1BC3-937E-90D6-1779D99413FF}"/>
          </ac:spMkLst>
        </pc:spChg>
        <pc:spChg chg="add del mod">
          <ac:chgData name="Marco Canini" userId="f9c31d46-c3b5-4114-aea8-426b22c5f56f" providerId="ADAL" clId="{DF407B0C-F668-1346-93A3-DF90D310BAD1}" dt="2022-10-05T10:59:06.105" v="1159" actId="478"/>
          <ac:spMkLst>
            <pc:docMk/>
            <pc:sldMk cId="3777499485" sldId="805"/>
            <ac:spMk id="8" creationId="{A10AEBFA-0D73-1B9A-27FF-084723006E30}"/>
          </ac:spMkLst>
        </pc:spChg>
        <pc:spChg chg="add del mod">
          <ac:chgData name="Marco Canini" userId="f9c31d46-c3b5-4114-aea8-426b22c5f56f" providerId="ADAL" clId="{DF407B0C-F668-1346-93A3-DF90D310BAD1}" dt="2022-10-05T11:01:01.696" v="1190" actId="478"/>
          <ac:spMkLst>
            <pc:docMk/>
            <pc:sldMk cId="3777499485" sldId="805"/>
            <ac:spMk id="11" creationId="{3D70A18A-5F8B-8E92-6049-E1072BC23B7D}"/>
          </ac:spMkLst>
        </pc:spChg>
        <pc:spChg chg="add mod">
          <ac:chgData name="Marco Canini" userId="f9c31d46-c3b5-4114-aea8-426b22c5f56f" providerId="ADAL" clId="{DF407B0C-F668-1346-93A3-DF90D310BAD1}" dt="2022-10-05T11:01:07.213" v="1191" actId="1076"/>
          <ac:spMkLst>
            <pc:docMk/>
            <pc:sldMk cId="3777499485" sldId="805"/>
            <ac:spMk id="12" creationId="{6C0016D0-73D5-AC62-0297-D52C973F5DD9}"/>
          </ac:spMkLst>
        </pc:spChg>
        <pc:spChg chg="add mod">
          <ac:chgData name="Marco Canini" userId="f9c31d46-c3b5-4114-aea8-426b22c5f56f" providerId="ADAL" clId="{DF407B0C-F668-1346-93A3-DF90D310BAD1}" dt="2022-10-06T05:20:49.449" v="2715" actId="20577"/>
          <ac:spMkLst>
            <pc:docMk/>
            <pc:sldMk cId="3777499485" sldId="805"/>
            <ac:spMk id="13" creationId="{A74C3B12-F844-7FB5-A9C5-35A4C272A896}"/>
          </ac:spMkLst>
        </pc:spChg>
        <pc:spChg chg="add mod">
          <ac:chgData name="Marco Canini" userId="f9c31d46-c3b5-4114-aea8-426b22c5f56f" providerId="ADAL" clId="{DF407B0C-F668-1346-93A3-DF90D310BAD1}" dt="2022-10-06T05:20:57.960" v="2723" actId="20577"/>
          <ac:spMkLst>
            <pc:docMk/>
            <pc:sldMk cId="3777499485" sldId="805"/>
            <ac:spMk id="14" creationId="{79F8F74E-0F4E-F16B-9D7A-8D5A2B3C2EBF}"/>
          </ac:spMkLst>
        </pc:spChg>
        <pc:cxnChg chg="add mod">
          <ac:chgData name="Marco Canini" userId="f9c31d46-c3b5-4114-aea8-426b22c5f56f" providerId="ADAL" clId="{DF407B0C-F668-1346-93A3-DF90D310BAD1}" dt="2022-10-05T11:00:37.316" v="1182" actId="1076"/>
          <ac:cxnSpMkLst>
            <pc:docMk/>
            <pc:sldMk cId="3777499485" sldId="805"/>
            <ac:cxnSpMk id="10" creationId="{10343FB2-5DDE-E749-2D0F-B331875CA6FA}"/>
          </ac:cxnSpMkLst>
        </pc:cxnChg>
      </pc:sldChg>
      <pc:sldChg chg="addSp delSp modSp add mod">
        <pc:chgData name="Marco Canini" userId="f9c31d46-c3b5-4114-aea8-426b22c5f56f" providerId="ADAL" clId="{DF407B0C-F668-1346-93A3-DF90D310BAD1}" dt="2022-10-06T05:28:25.093" v="2857" actId="478"/>
        <pc:sldMkLst>
          <pc:docMk/>
          <pc:sldMk cId="2234298458" sldId="806"/>
        </pc:sldMkLst>
        <pc:spChg chg="add del mod">
          <ac:chgData name="Marco Canini" userId="f9c31d46-c3b5-4114-aea8-426b22c5f56f" providerId="ADAL" clId="{DF407B0C-F668-1346-93A3-DF90D310BAD1}" dt="2022-10-06T05:28:25.093" v="2857" actId="478"/>
          <ac:spMkLst>
            <pc:docMk/>
            <pc:sldMk cId="2234298458" sldId="806"/>
            <ac:spMk id="2" creationId="{4068E234-A78E-6A66-269B-F1D2D0CCD065}"/>
          </ac:spMkLst>
        </pc:spChg>
        <pc:spChg chg="del">
          <ac:chgData name="Marco Canini" userId="f9c31d46-c3b5-4114-aea8-426b22c5f56f" providerId="ADAL" clId="{DF407B0C-F668-1346-93A3-DF90D310BAD1}" dt="2022-10-05T11:46:39.029" v="1360" actId="478"/>
          <ac:spMkLst>
            <pc:docMk/>
            <pc:sldMk cId="2234298458" sldId="806"/>
            <ac:spMk id="5" creationId="{656456C8-1EA4-AD5C-C9E9-AACD745C3B98}"/>
          </ac:spMkLst>
        </pc:spChg>
        <pc:spChg chg="del">
          <ac:chgData name="Marco Canini" userId="f9c31d46-c3b5-4114-aea8-426b22c5f56f" providerId="ADAL" clId="{DF407B0C-F668-1346-93A3-DF90D310BAD1}" dt="2022-10-05T11:46:39.029" v="1360" actId="478"/>
          <ac:spMkLst>
            <pc:docMk/>
            <pc:sldMk cId="2234298458" sldId="806"/>
            <ac:spMk id="6" creationId="{0DCAF125-843C-FEE6-FABC-37A23DEDB07F}"/>
          </ac:spMkLst>
        </pc:spChg>
        <pc:spChg chg="del">
          <ac:chgData name="Marco Canini" userId="f9c31d46-c3b5-4114-aea8-426b22c5f56f" providerId="ADAL" clId="{DF407B0C-F668-1346-93A3-DF90D310BAD1}" dt="2022-10-05T11:46:39.029" v="1360" actId="478"/>
          <ac:spMkLst>
            <pc:docMk/>
            <pc:sldMk cId="2234298458" sldId="806"/>
            <ac:spMk id="7" creationId="{E19D6596-1BC3-937E-90D6-1779D99413FF}"/>
          </ac:spMkLst>
        </pc:spChg>
        <pc:spChg chg="add mod">
          <ac:chgData name="Marco Canini" userId="f9c31d46-c3b5-4114-aea8-426b22c5f56f" providerId="ADAL" clId="{DF407B0C-F668-1346-93A3-DF90D310BAD1}" dt="2022-10-06T05:28:23.605" v="2856" actId="20577"/>
          <ac:spMkLst>
            <pc:docMk/>
            <pc:sldMk cId="2234298458" sldId="806"/>
            <ac:spMk id="8" creationId="{3DE23ABF-CFCF-5EA3-A9B3-120C29D1A480}"/>
          </ac:spMkLst>
        </pc:spChg>
        <pc:spChg chg="del">
          <ac:chgData name="Marco Canini" userId="f9c31d46-c3b5-4114-aea8-426b22c5f56f" providerId="ADAL" clId="{DF407B0C-F668-1346-93A3-DF90D310BAD1}" dt="2022-10-05T11:46:39.029" v="1360" actId="478"/>
          <ac:spMkLst>
            <pc:docMk/>
            <pc:sldMk cId="2234298458" sldId="806"/>
            <ac:spMk id="12" creationId="{6C0016D0-73D5-AC62-0297-D52C973F5DD9}"/>
          </ac:spMkLst>
        </pc:spChg>
        <pc:spChg chg="del">
          <ac:chgData name="Marco Canini" userId="f9c31d46-c3b5-4114-aea8-426b22c5f56f" providerId="ADAL" clId="{DF407B0C-F668-1346-93A3-DF90D310BAD1}" dt="2022-10-05T11:46:39.029" v="1360" actId="478"/>
          <ac:spMkLst>
            <pc:docMk/>
            <pc:sldMk cId="2234298458" sldId="806"/>
            <ac:spMk id="13" creationId="{A74C3B12-F844-7FB5-A9C5-35A4C272A896}"/>
          </ac:spMkLst>
        </pc:spChg>
        <pc:spChg chg="del">
          <ac:chgData name="Marco Canini" userId="f9c31d46-c3b5-4114-aea8-426b22c5f56f" providerId="ADAL" clId="{DF407B0C-F668-1346-93A3-DF90D310BAD1}" dt="2022-10-05T11:46:39.029" v="1360" actId="478"/>
          <ac:spMkLst>
            <pc:docMk/>
            <pc:sldMk cId="2234298458" sldId="806"/>
            <ac:spMk id="14" creationId="{79F8F74E-0F4E-F16B-9D7A-8D5A2B3C2EBF}"/>
          </ac:spMkLst>
        </pc:spChg>
        <pc:cxnChg chg="del">
          <ac:chgData name="Marco Canini" userId="f9c31d46-c3b5-4114-aea8-426b22c5f56f" providerId="ADAL" clId="{DF407B0C-F668-1346-93A3-DF90D310BAD1}" dt="2022-10-05T11:46:39.029" v="1360" actId="478"/>
          <ac:cxnSpMkLst>
            <pc:docMk/>
            <pc:sldMk cId="2234298458" sldId="806"/>
            <ac:cxnSpMk id="10" creationId="{10343FB2-5DDE-E749-2D0F-B331875CA6FA}"/>
          </ac:cxnSpMkLst>
        </pc:cxnChg>
      </pc:sldChg>
      <pc:sldChg chg="addSp delSp modSp add mod">
        <pc:chgData name="Marco Canini" userId="f9c31d46-c3b5-4114-aea8-426b22c5f56f" providerId="ADAL" clId="{DF407B0C-F668-1346-93A3-DF90D310BAD1}" dt="2022-10-06T05:17:25.363" v="2690" actId="1076"/>
        <pc:sldMkLst>
          <pc:docMk/>
          <pc:sldMk cId="1529921042" sldId="807"/>
        </pc:sldMkLst>
        <pc:spChg chg="del">
          <ac:chgData name="Marco Canini" userId="f9c31d46-c3b5-4114-aea8-426b22c5f56f" providerId="ADAL" clId="{DF407B0C-F668-1346-93A3-DF90D310BAD1}" dt="2022-10-05T13:09:57.266" v="1696" actId="478"/>
          <ac:spMkLst>
            <pc:docMk/>
            <pc:sldMk cId="1529921042" sldId="807"/>
            <ac:spMk id="2" creationId="{00000000-0000-0000-0000-000000000000}"/>
          </ac:spMkLst>
        </pc:spChg>
        <pc:spChg chg="add del mod">
          <ac:chgData name="Marco Canini" userId="f9c31d46-c3b5-4114-aea8-426b22c5f56f" providerId="ADAL" clId="{DF407B0C-F668-1346-93A3-DF90D310BAD1}" dt="2022-10-05T13:09:59.633" v="1697" actId="478"/>
          <ac:spMkLst>
            <pc:docMk/>
            <pc:sldMk cId="1529921042" sldId="807"/>
            <ac:spMk id="5" creationId="{BD2E23B3-F9A2-74A5-D1AD-2B667DB3D7DA}"/>
          </ac:spMkLst>
        </pc:spChg>
        <pc:spChg chg="add mod">
          <ac:chgData name="Marco Canini" userId="f9c31d46-c3b5-4114-aea8-426b22c5f56f" providerId="ADAL" clId="{DF407B0C-F668-1346-93A3-DF90D310BAD1}" dt="2022-10-06T05:15:19.546" v="2676" actId="1076"/>
          <ac:spMkLst>
            <pc:docMk/>
            <pc:sldMk cId="1529921042" sldId="807"/>
            <ac:spMk id="8" creationId="{3DF44513-046A-B84C-5966-B4AC71C2938B}"/>
          </ac:spMkLst>
        </pc:spChg>
        <pc:spChg chg="add del mod">
          <ac:chgData name="Marco Canini" userId="f9c31d46-c3b5-4114-aea8-426b22c5f56f" providerId="ADAL" clId="{DF407B0C-F668-1346-93A3-DF90D310BAD1}" dt="2022-10-06T05:15:13.254" v="2675" actId="478"/>
          <ac:spMkLst>
            <pc:docMk/>
            <pc:sldMk cId="1529921042" sldId="807"/>
            <ac:spMk id="12" creationId="{881D77F8-4BFB-3E60-DED2-F7D9DA828E3F}"/>
          </ac:spMkLst>
        </pc:spChg>
        <pc:spChg chg="add mod">
          <ac:chgData name="Marco Canini" userId="f9c31d46-c3b5-4114-aea8-426b22c5f56f" providerId="ADAL" clId="{DF407B0C-F668-1346-93A3-DF90D310BAD1}" dt="2022-10-05T13:17:18.392" v="1808" actId="206"/>
          <ac:spMkLst>
            <pc:docMk/>
            <pc:sldMk cId="1529921042" sldId="807"/>
            <ac:spMk id="13" creationId="{A34CF4DE-488C-9FF8-A406-9751E8EE282A}"/>
          </ac:spMkLst>
        </pc:spChg>
        <pc:spChg chg="add mod">
          <ac:chgData name="Marco Canini" userId="f9c31d46-c3b5-4114-aea8-426b22c5f56f" providerId="ADAL" clId="{DF407B0C-F668-1346-93A3-DF90D310BAD1}" dt="2022-10-06T05:17:25.363" v="2690" actId="1076"/>
          <ac:spMkLst>
            <pc:docMk/>
            <pc:sldMk cId="1529921042" sldId="807"/>
            <ac:spMk id="14" creationId="{339A213A-6CA2-583D-5D2A-B7C138D0FC0B}"/>
          </ac:spMkLst>
        </pc:spChg>
        <pc:spChg chg="add mod">
          <ac:chgData name="Marco Canini" userId="f9c31d46-c3b5-4114-aea8-426b22c5f56f" providerId="ADAL" clId="{DF407B0C-F668-1346-93A3-DF90D310BAD1}" dt="2022-10-06T05:17:25.363" v="2690" actId="1076"/>
          <ac:spMkLst>
            <pc:docMk/>
            <pc:sldMk cId="1529921042" sldId="807"/>
            <ac:spMk id="15" creationId="{C682018A-8F70-6D73-295F-85AFAD053BD2}"/>
          </ac:spMkLst>
        </pc:spChg>
        <pc:spChg chg="add mod">
          <ac:chgData name="Marco Canini" userId="f9c31d46-c3b5-4114-aea8-426b22c5f56f" providerId="ADAL" clId="{DF407B0C-F668-1346-93A3-DF90D310BAD1}" dt="2022-10-06T05:14:56.188" v="2673" actId="1076"/>
          <ac:spMkLst>
            <pc:docMk/>
            <pc:sldMk cId="1529921042" sldId="807"/>
            <ac:spMk id="16" creationId="{3BBEE538-F59C-260A-2F3E-667B44D74CFA}"/>
          </ac:spMkLst>
        </pc:spChg>
        <pc:cxnChg chg="add mod">
          <ac:chgData name="Marco Canini" userId="f9c31d46-c3b5-4114-aea8-426b22c5f56f" providerId="ADAL" clId="{DF407B0C-F668-1346-93A3-DF90D310BAD1}" dt="2022-10-06T05:15:28.871" v="2677" actId="14100"/>
          <ac:cxnSpMkLst>
            <pc:docMk/>
            <pc:sldMk cId="1529921042" sldId="807"/>
            <ac:cxnSpMk id="7" creationId="{446FCA14-6DDF-DF8E-C76A-16BE7E733866}"/>
          </ac:cxnSpMkLst>
        </pc:cxnChg>
      </pc:sldChg>
      <pc:sldChg chg="addSp delSp modSp new mod modClrScheme chgLayout">
        <pc:chgData name="Marco Canini" userId="f9c31d46-c3b5-4114-aea8-426b22c5f56f" providerId="ADAL" clId="{DF407B0C-F668-1346-93A3-DF90D310BAD1}" dt="2022-10-05T13:57:10.776" v="2264" actId="478"/>
        <pc:sldMkLst>
          <pc:docMk/>
          <pc:sldMk cId="870583491" sldId="808"/>
        </pc:sldMkLst>
        <pc:spChg chg="del">
          <ac:chgData name="Marco Canini" userId="f9c31d46-c3b5-4114-aea8-426b22c5f56f" providerId="ADAL" clId="{DF407B0C-F668-1346-93A3-DF90D310BAD1}" dt="2022-10-05T13:35:59.708" v="1858" actId="700"/>
          <ac:spMkLst>
            <pc:docMk/>
            <pc:sldMk cId="870583491" sldId="808"/>
            <ac:spMk id="2" creationId="{7D418033-DFC3-548A-D4AA-F5984B639C5B}"/>
          </ac:spMkLst>
        </pc:spChg>
        <pc:spChg chg="del">
          <ac:chgData name="Marco Canini" userId="f9c31d46-c3b5-4114-aea8-426b22c5f56f" providerId="ADAL" clId="{DF407B0C-F668-1346-93A3-DF90D310BAD1}" dt="2022-10-05T13:35:59.708" v="1858" actId="700"/>
          <ac:spMkLst>
            <pc:docMk/>
            <pc:sldMk cId="870583491" sldId="808"/>
            <ac:spMk id="3" creationId="{0587376E-2E3C-2D17-6987-62F9693B4CC7}"/>
          </ac:spMkLst>
        </pc:spChg>
        <pc:spChg chg="mod ord">
          <ac:chgData name="Marco Canini" userId="f9c31d46-c3b5-4114-aea8-426b22c5f56f" providerId="ADAL" clId="{DF407B0C-F668-1346-93A3-DF90D310BAD1}" dt="2022-10-05T13:35:59.708" v="1858" actId="700"/>
          <ac:spMkLst>
            <pc:docMk/>
            <pc:sldMk cId="870583491" sldId="808"/>
            <ac:spMk id="4" creationId="{551FAE95-9B09-EA4B-298F-7C39555138FF}"/>
          </ac:spMkLst>
        </pc:spChg>
        <pc:spChg chg="del mod ord">
          <ac:chgData name="Marco Canini" userId="f9c31d46-c3b5-4114-aea8-426b22c5f56f" providerId="ADAL" clId="{DF407B0C-F668-1346-93A3-DF90D310BAD1}" dt="2022-10-05T13:35:59.708" v="1858" actId="700"/>
          <ac:spMkLst>
            <pc:docMk/>
            <pc:sldMk cId="870583491" sldId="808"/>
            <ac:spMk id="5" creationId="{97D423CC-9B2F-8BDD-E123-EEF918DDDBB3}"/>
          </ac:spMkLst>
        </pc:spChg>
        <pc:spChg chg="add mod ord">
          <ac:chgData name="Marco Canini" userId="f9c31d46-c3b5-4114-aea8-426b22c5f56f" providerId="ADAL" clId="{DF407B0C-F668-1346-93A3-DF90D310BAD1}" dt="2022-10-05T13:36:15.165" v="1872" actId="20577"/>
          <ac:spMkLst>
            <pc:docMk/>
            <pc:sldMk cId="870583491" sldId="808"/>
            <ac:spMk id="6" creationId="{24411437-C86E-7B4A-7BB4-C42C7F190F27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7" creationId="{DB4D724D-42D7-493F-A1C5-CB273FC016F2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8" creationId="{49A55647-471D-808F-ADF9-B0819CE2D554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9" creationId="{8B1BED8A-5A9A-CA7C-CBDE-CFA9ED191435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0" creationId="{6CD2E4B8-20DC-B7B1-998D-5A74A50FC4BD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1" creationId="{93B99FF3-BAF7-AA59-4F25-61C42A71B8DD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2" creationId="{63D2BE3D-C692-D005-41FF-E9C19B28DE14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3" creationId="{8A570EB8-8110-A754-8A50-BFE3D84FB4B7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4" creationId="{3DBD170A-E0EC-2686-92DC-A84ACD6FFE72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5" creationId="{7360035A-18D2-D393-C7E3-BD620F3689F0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6" creationId="{63DB989F-3139-E98F-7529-3A4C95F5A2B3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7" creationId="{3B55B6AA-59DC-D70F-1431-45FFCC3C60D8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8" creationId="{CC38FC85-9E7C-A538-0F99-899FF422507F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19" creationId="{D25609CB-C52B-5DC8-DEFD-BD3882EEEEF4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0" creationId="{DF593A5C-E05A-884C-45C5-AFD3E5268998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1" creationId="{112EA7F0-CF2A-CE8F-402F-5E28DF374E07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2" creationId="{E5FDB187-8AF1-82EC-8CD0-8FE0162E31B6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3" creationId="{F717E051-0D9C-B7A6-5220-BD1BA2B01A12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4" creationId="{B777176E-77D8-D862-E8B5-AFE3D0F7899A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5" creationId="{FBBB2016-EDD0-9922-B2CC-94F8DC5EB5C9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6" creationId="{9C3221A7-B21E-2947-9248-BE86B37E7062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7" creationId="{C92FEF25-EC80-EA31-7C4F-685BDE4218C2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8" creationId="{9744E469-0E5F-0E2E-1D4F-D5BCE1D9A093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29" creationId="{60EEBBA2-337C-7886-DEF5-98F8EFA50382}"/>
          </ac:spMkLst>
        </pc:spChg>
        <pc:spChg chg="add mod">
          <ac:chgData name="Marco Canini" userId="f9c31d46-c3b5-4114-aea8-426b22c5f56f" providerId="ADAL" clId="{DF407B0C-F668-1346-93A3-DF90D310BAD1}" dt="2022-10-05T13:53:26.485" v="2212" actId="1076"/>
          <ac:spMkLst>
            <pc:docMk/>
            <pc:sldMk cId="870583491" sldId="808"/>
            <ac:spMk id="30" creationId="{2B0D8D46-CDE8-FD5D-B703-1C32C4961B02}"/>
          </ac:spMkLst>
        </pc:spChg>
        <pc:spChg chg="add del mod">
          <ac:chgData name="Marco Canini" userId="f9c31d46-c3b5-4114-aea8-426b22c5f56f" providerId="ADAL" clId="{DF407B0C-F668-1346-93A3-DF90D310BAD1}" dt="2022-10-05T13:57:10.776" v="2264" actId="478"/>
          <ac:spMkLst>
            <pc:docMk/>
            <pc:sldMk cId="870583491" sldId="808"/>
            <ac:spMk id="31" creationId="{5A121104-EE15-3B4B-A728-319C53207446}"/>
          </ac:spMkLst>
        </pc:spChg>
        <pc:cxnChg chg="add del mod">
          <ac:chgData name="Marco Canini" userId="f9c31d46-c3b5-4114-aea8-426b22c5f56f" providerId="ADAL" clId="{DF407B0C-F668-1346-93A3-DF90D310BAD1}" dt="2022-10-05T13:57:10.776" v="2264" actId="478"/>
          <ac:cxnSpMkLst>
            <pc:docMk/>
            <pc:sldMk cId="870583491" sldId="808"/>
            <ac:cxnSpMk id="32" creationId="{9ECF606D-E7EB-06AF-2015-37BA39C0038B}"/>
          </ac:cxnSpMkLst>
        </pc:cxnChg>
        <pc:cxnChg chg="add del mod">
          <ac:chgData name="Marco Canini" userId="f9c31d46-c3b5-4114-aea8-426b22c5f56f" providerId="ADAL" clId="{DF407B0C-F668-1346-93A3-DF90D310BAD1}" dt="2022-10-05T13:55:32.624" v="2233"/>
          <ac:cxnSpMkLst>
            <pc:docMk/>
            <pc:sldMk cId="870583491" sldId="808"/>
            <ac:cxnSpMk id="33" creationId="{4D8BAD5A-3EF1-8782-1BC2-266BDFB2503E}"/>
          </ac:cxnSpMkLst>
        </pc:cxnChg>
        <pc:cxnChg chg="add del mod">
          <ac:chgData name="Marco Canini" userId="f9c31d46-c3b5-4114-aea8-426b22c5f56f" providerId="ADAL" clId="{DF407B0C-F668-1346-93A3-DF90D310BAD1}" dt="2022-10-05T13:57:10.776" v="2264" actId="478"/>
          <ac:cxnSpMkLst>
            <pc:docMk/>
            <pc:sldMk cId="870583491" sldId="808"/>
            <ac:cxnSpMk id="39" creationId="{44A19A8D-7585-82EB-ACF9-323DE82755BC}"/>
          </ac:cxnSpMkLst>
        </pc:cxnChg>
        <pc:cxnChg chg="add del mod">
          <ac:chgData name="Marco Canini" userId="f9c31d46-c3b5-4114-aea8-426b22c5f56f" providerId="ADAL" clId="{DF407B0C-F668-1346-93A3-DF90D310BAD1}" dt="2022-10-05T13:57:10.776" v="2264" actId="478"/>
          <ac:cxnSpMkLst>
            <pc:docMk/>
            <pc:sldMk cId="870583491" sldId="808"/>
            <ac:cxnSpMk id="42" creationId="{93AC710B-06AC-F52F-534C-64F46355E72A}"/>
          </ac:cxnSpMkLst>
        </pc:cxnChg>
        <pc:cxnChg chg="add del mod">
          <ac:chgData name="Marco Canini" userId="f9c31d46-c3b5-4114-aea8-426b22c5f56f" providerId="ADAL" clId="{DF407B0C-F668-1346-93A3-DF90D310BAD1}" dt="2022-10-05T13:57:10.776" v="2264" actId="478"/>
          <ac:cxnSpMkLst>
            <pc:docMk/>
            <pc:sldMk cId="870583491" sldId="808"/>
            <ac:cxnSpMk id="45" creationId="{BF659E61-E6FB-9E2A-66CD-94A20908A588}"/>
          </ac:cxnSpMkLst>
        </pc:cxnChg>
      </pc:sldChg>
      <pc:sldChg chg="modSp add mod">
        <pc:chgData name="Marco Canini" userId="f9c31d46-c3b5-4114-aea8-426b22c5f56f" providerId="ADAL" clId="{DF407B0C-F668-1346-93A3-DF90D310BAD1}" dt="2022-10-05T14:09:15.628" v="2539" actId="20577"/>
        <pc:sldMkLst>
          <pc:docMk/>
          <pc:sldMk cId="906718648" sldId="809"/>
        </pc:sldMkLst>
        <pc:spChg chg="mod">
          <ac:chgData name="Marco Canini" userId="f9c31d46-c3b5-4114-aea8-426b22c5f56f" providerId="ADAL" clId="{DF407B0C-F668-1346-93A3-DF90D310BAD1}" dt="2022-10-05T14:09:15.628" v="2539" actId="20577"/>
          <ac:spMkLst>
            <pc:docMk/>
            <pc:sldMk cId="906718648" sldId="809"/>
            <ac:spMk id="31" creationId="{5A121104-EE15-3B4B-A728-319C53207446}"/>
          </ac:spMkLst>
        </pc:spChg>
      </pc:sldChg>
      <pc:sldChg chg="addSp delSp modSp new mod modClrScheme chgLayout">
        <pc:chgData name="Marco Canini" userId="f9c31d46-c3b5-4114-aea8-426b22c5f56f" providerId="ADAL" clId="{DF407B0C-F668-1346-93A3-DF90D310BAD1}" dt="2022-10-05T14:09:28.612" v="2540" actId="1076"/>
        <pc:sldMkLst>
          <pc:docMk/>
          <pc:sldMk cId="2850890963" sldId="810"/>
        </pc:sldMkLst>
        <pc:spChg chg="mod ord">
          <ac:chgData name="Marco Canini" userId="f9c31d46-c3b5-4114-aea8-426b22c5f56f" providerId="ADAL" clId="{DF407B0C-F668-1346-93A3-DF90D310BAD1}" dt="2022-10-05T13:57:31.253" v="2266" actId="700"/>
          <ac:spMkLst>
            <pc:docMk/>
            <pc:sldMk cId="2850890963" sldId="810"/>
            <ac:spMk id="2" creationId="{67E5D19F-BB8D-0C46-0B54-0C90B2333DDD}"/>
          </ac:spMkLst>
        </pc:spChg>
        <pc:spChg chg="del mod ord">
          <ac:chgData name="Marco Canini" userId="f9c31d46-c3b5-4114-aea8-426b22c5f56f" providerId="ADAL" clId="{DF407B0C-F668-1346-93A3-DF90D310BAD1}" dt="2022-10-05T13:57:31.253" v="2266" actId="700"/>
          <ac:spMkLst>
            <pc:docMk/>
            <pc:sldMk cId="2850890963" sldId="810"/>
            <ac:spMk id="3" creationId="{6662AEA2-D6A2-0A22-6DAF-59111BA12C25}"/>
          </ac:spMkLst>
        </pc:spChg>
        <pc:spChg chg="add mod ord">
          <ac:chgData name="Marco Canini" userId="f9c31d46-c3b5-4114-aea8-426b22c5f56f" providerId="ADAL" clId="{DF407B0C-F668-1346-93A3-DF90D310BAD1}" dt="2022-10-05T13:59:48.879" v="2311" actId="20577"/>
          <ac:spMkLst>
            <pc:docMk/>
            <pc:sldMk cId="2850890963" sldId="810"/>
            <ac:spMk id="4" creationId="{D0A11C54-050B-5393-3040-2082F25A47AE}"/>
          </ac:spMkLst>
        </pc:spChg>
        <pc:spChg chg="add mod ord">
          <ac:chgData name="Marco Canini" userId="f9c31d46-c3b5-4114-aea8-426b22c5f56f" providerId="ADAL" clId="{DF407B0C-F668-1346-93A3-DF90D310BAD1}" dt="2022-10-05T14:06:21.008" v="2462" actId="404"/>
          <ac:spMkLst>
            <pc:docMk/>
            <pc:sldMk cId="2850890963" sldId="810"/>
            <ac:spMk id="5" creationId="{BF9A30C5-2C2B-AAD8-CCD1-ED102F841EE3}"/>
          </ac:spMkLst>
        </pc:spChg>
        <pc:spChg chg="add mod">
          <ac:chgData name="Marco Canini" userId="f9c31d46-c3b5-4114-aea8-426b22c5f56f" providerId="ADAL" clId="{DF407B0C-F668-1346-93A3-DF90D310BAD1}" dt="2022-10-05T14:04:49.163" v="2454" actId="404"/>
          <ac:spMkLst>
            <pc:docMk/>
            <pc:sldMk cId="2850890963" sldId="810"/>
            <ac:spMk id="7" creationId="{F395CA18-5446-C18E-95D2-DC4A5003DBDE}"/>
          </ac:spMkLst>
        </pc:spChg>
        <pc:spChg chg="add mod">
          <ac:chgData name="Marco Canini" userId="f9c31d46-c3b5-4114-aea8-426b22c5f56f" providerId="ADAL" clId="{DF407B0C-F668-1346-93A3-DF90D310BAD1}" dt="2022-10-05T14:06:07.650" v="2461" actId="1076"/>
          <ac:spMkLst>
            <pc:docMk/>
            <pc:sldMk cId="2850890963" sldId="810"/>
            <ac:spMk id="8" creationId="{ABB753D5-9E3B-C85B-8981-2BB4C0DDF5AE}"/>
          </ac:spMkLst>
        </pc:spChg>
        <pc:spChg chg="add mod">
          <ac:chgData name="Marco Canini" userId="f9c31d46-c3b5-4114-aea8-426b22c5f56f" providerId="ADAL" clId="{DF407B0C-F668-1346-93A3-DF90D310BAD1}" dt="2022-10-05T14:09:28.612" v="2540" actId="1076"/>
          <ac:spMkLst>
            <pc:docMk/>
            <pc:sldMk cId="2850890963" sldId="810"/>
            <ac:spMk id="9" creationId="{91ED7DE2-47AC-31F5-8CD1-BE41598052A0}"/>
          </ac:spMkLst>
        </pc:spChg>
        <pc:picChg chg="add mod">
          <ac:chgData name="Marco Canini" userId="f9c31d46-c3b5-4114-aea8-426b22c5f56f" providerId="ADAL" clId="{DF407B0C-F668-1346-93A3-DF90D310BAD1}" dt="2022-10-05T14:04:52.208" v="2455" actId="1076"/>
          <ac:picMkLst>
            <pc:docMk/>
            <pc:sldMk cId="2850890963" sldId="810"/>
            <ac:picMk id="6" creationId="{9D668E90-163F-B5B9-1C96-530E265585AE}"/>
          </ac:picMkLst>
        </pc:picChg>
      </pc:sldChg>
      <pc:sldChg chg="addSp delSp modSp add mod">
        <pc:chgData name="Marco Canini" userId="f9c31d46-c3b5-4114-aea8-426b22c5f56f" providerId="ADAL" clId="{DF407B0C-F668-1346-93A3-DF90D310BAD1}" dt="2022-10-05T14:09:34.268" v="2542"/>
        <pc:sldMkLst>
          <pc:docMk/>
          <pc:sldMk cId="3600818084" sldId="811"/>
        </pc:sldMkLst>
        <pc:spChg chg="add del mod">
          <ac:chgData name="Marco Canini" userId="f9c31d46-c3b5-4114-aea8-426b22c5f56f" providerId="ADAL" clId="{DF407B0C-F668-1346-93A3-DF90D310BAD1}" dt="2022-10-05T14:09:33.564" v="2541" actId="478"/>
          <ac:spMkLst>
            <pc:docMk/>
            <pc:sldMk cId="3600818084" sldId="811"/>
            <ac:spMk id="3" creationId="{F2C27D97-F021-82CB-FCC5-E9B324E64918}"/>
          </ac:spMkLst>
        </pc:spChg>
        <pc:spChg chg="mod">
          <ac:chgData name="Marco Canini" userId="f9c31d46-c3b5-4114-aea8-426b22c5f56f" providerId="ADAL" clId="{DF407B0C-F668-1346-93A3-DF90D310BAD1}" dt="2022-10-05T14:08:14.130" v="2479" actId="404"/>
          <ac:spMkLst>
            <pc:docMk/>
            <pc:sldMk cId="3600818084" sldId="811"/>
            <ac:spMk id="5" creationId="{BF9A30C5-2C2B-AAD8-CCD1-ED102F841EE3}"/>
          </ac:spMkLst>
        </pc:spChg>
        <pc:spChg chg="del">
          <ac:chgData name="Marco Canini" userId="f9c31d46-c3b5-4114-aea8-426b22c5f56f" providerId="ADAL" clId="{DF407B0C-F668-1346-93A3-DF90D310BAD1}" dt="2022-10-05T14:02:17.115" v="2380" actId="478"/>
          <ac:spMkLst>
            <pc:docMk/>
            <pc:sldMk cId="3600818084" sldId="811"/>
            <ac:spMk id="7" creationId="{F395CA18-5446-C18E-95D2-DC4A5003DBDE}"/>
          </ac:spMkLst>
        </pc:spChg>
        <pc:spChg chg="add mod">
          <ac:chgData name="Marco Canini" userId="f9c31d46-c3b5-4114-aea8-426b22c5f56f" providerId="ADAL" clId="{DF407B0C-F668-1346-93A3-DF90D310BAD1}" dt="2022-10-05T14:09:34.268" v="2542"/>
          <ac:spMkLst>
            <pc:docMk/>
            <pc:sldMk cId="3600818084" sldId="811"/>
            <ac:spMk id="8" creationId="{E7E450BE-0F94-5161-3909-BEAE58C6E477}"/>
          </ac:spMkLst>
        </pc:spChg>
        <pc:picChg chg="del">
          <ac:chgData name="Marco Canini" userId="f9c31d46-c3b5-4114-aea8-426b22c5f56f" providerId="ADAL" clId="{DF407B0C-F668-1346-93A3-DF90D310BAD1}" dt="2022-10-05T14:02:17.115" v="2380" actId="478"/>
          <ac:picMkLst>
            <pc:docMk/>
            <pc:sldMk cId="3600818084" sldId="811"/>
            <ac:picMk id="6" creationId="{9D668E90-163F-B5B9-1C96-530E265585AE}"/>
          </ac:picMkLst>
        </pc:picChg>
      </pc:sldChg>
      <pc:sldChg chg="addSp modSp add mod">
        <pc:chgData name="Marco Canini" userId="f9c31d46-c3b5-4114-aea8-426b22c5f56f" providerId="ADAL" clId="{DF407B0C-F668-1346-93A3-DF90D310BAD1}" dt="2022-10-05T14:13:34.643" v="2670" actId="20577"/>
        <pc:sldMkLst>
          <pc:docMk/>
          <pc:sldMk cId="12856289" sldId="812"/>
        </pc:sldMkLst>
        <pc:spChg chg="add mod">
          <ac:chgData name="Marco Canini" userId="f9c31d46-c3b5-4114-aea8-426b22c5f56f" providerId="ADAL" clId="{DF407B0C-F668-1346-93A3-DF90D310BAD1}" dt="2022-10-05T14:12:02.040" v="2636" actId="1076"/>
          <ac:spMkLst>
            <pc:docMk/>
            <pc:sldMk cId="12856289" sldId="812"/>
            <ac:spMk id="3" creationId="{8162EA18-A562-3551-768C-E8E1D3A0839D}"/>
          </ac:spMkLst>
        </pc:spChg>
        <pc:spChg chg="mod">
          <ac:chgData name="Marco Canini" userId="f9c31d46-c3b5-4114-aea8-426b22c5f56f" providerId="ADAL" clId="{DF407B0C-F668-1346-93A3-DF90D310BAD1}" dt="2022-10-05T14:13:34.643" v="2670" actId="20577"/>
          <ac:spMkLst>
            <pc:docMk/>
            <pc:sldMk cId="12856289" sldId="812"/>
            <ac:spMk id="4" creationId="{D0A11C54-050B-5393-3040-2082F25A47AE}"/>
          </ac:spMkLst>
        </pc:spChg>
        <pc:spChg chg="mod">
          <ac:chgData name="Marco Canini" userId="f9c31d46-c3b5-4114-aea8-426b22c5f56f" providerId="ADAL" clId="{DF407B0C-F668-1346-93A3-DF90D310BAD1}" dt="2022-10-05T14:11:18.051" v="2579" actId="20577"/>
          <ac:spMkLst>
            <pc:docMk/>
            <pc:sldMk cId="12856289" sldId="812"/>
            <ac:spMk id="5" creationId="{BF9A30C5-2C2B-AAD8-CCD1-ED102F841EE3}"/>
          </ac:spMkLst>
        </pc:spChg>
        <pc:spChg chg="add mod">
          <ac:chgData name="Marco Canini" userId="f9c31d46-c3b5-4114-aea8-426b22c5f56f" providerId="ADAL" clId="{DF407B0C-F668-1346-93A3-DF90D310BAD1}" dt="2022-10-05T14:12:02.040" v="2636" actId="1076"/>
          <ac:spMkLst>
            <pc:docMk/>
            <pc:sldMk cId="12856289" sldId="812"/>
            <ac:spMk id="6" creationId="{5D96F0E4-E200-F61F-A33C-921A79A1ED10}"/>
          </ac:spMkLst>
        </pc:spChg>
        <pc:spChg chg="add mod">
          <ac:chgData name="Marco Canini" userId="f9c31d46-c3b5-4114-aea8-426b22c5f56f" providerId="ADAL" clId="{DF407B0C-F668-1346-93A3-DF90D310BAD1}" dt="2022-10-05T14:12:56.367" v="2651" actId="1037"/>
          <ac:spMkLst>
            <pc:docMk/>
            <pc:sldMk cId="12856289" sldId="812"/>
            <ac:spMk id="7" creationId="{3752A690-3AD7-00E5-4796-27476E50E148}"/>
          </ac:spMkLst>
        </pc:spChg>
        <pc:spChg chg="add mod">
          <ac:chgData name="Marco Canini" userId="f9c31d46-c3b5-4114-aea8-426b22c5f56f" providerId="ADAL" clId="{DF407B0C-F668-1346-93A3-DF90D310BAD1}" dt="2022-10-05T14:12:59.349" v="2653" actId="1037"/>
          <ac:spMkLst>
            <pc:docMk/>
            <pc:sldMk cId="12856289" sldId="812"/>
            <ac:spMk id="9" creationId="{B5F6B85C-B219-3071-46E1-9AD1E035C803}"/>
          </ac:spMkLst>
        </pc:spChg>
      </pc:sldChg>
      <pc:sldChg chg="addSp delSp modSp add mod">
        <pc:chgData name="Marco Canini" userId="f9c31d46-c3b5-4114-aea8-426b22c5f56f" providerId="ADAL" clId="{DF407B0C-F668-1346-93A3-DF90D310BAD1}" dt="2022-10-06T05:20:15.878" v="2709" actId="165"/>
        <pc:sldMkLst>
          <pc:docMk/>
          <pc:sldMk cId="770774754" sldId="813"/>
        </pc:sldMkLst>
        <pc:spChg chg="add mod">
          <ac:chgData name="Marco Canini" userId="f9c31d46-c3b5-4114-aea8-426b22c5f56f" providerId="ADAL" clId="{DF407B0C-F668-1346-93A3-DF90D310BAD1}" dt="2022-10-06T05:17:48.212" v="2693"/>
          <ac:spMkLst>
            <pc:docMk/>
            <pc:sldMk cId="770774754" sldId="813"/>
            <ac:spMk id="6" creationId="{6D1D274F-B6B1-70C3-017D-B3AB6CD3024E}"/>
          </ac:spMkLst>
        </pc:spChg>
        <pc:spChg chg="mod topLvl">
          <ac:chgData name="Marco Canini" userId="f9c31d46-c3b5-4114-aea8-426b22c5f56f" providerId="ADAL" clId="{DF407B0C-F668-1346-93A3-DF90D310BAD1}" dt="2022-10-06T05:20:15.878" v="2709" actId="165"/>
          <ac:spMkLst>
            <pc:docMk/>
            <pc:sldMk cId="770774754" sldId="813"/>
            <ac:spMk id="8" creationId="{3DF44513-046A-B84C-5966-B4AC71C2938B}"/>
          </ac:spMkLst>
        </pc:spChg>
        <pc:spChg chg="add mod">
          <ac:chgData name="Marco Canini" userId="f9c31d46-c3b5-4114-aea8-426b22c5f56f" providerId="ADAL" clId="{DF407B0C-F668-1346-93A3-DF90D310BAD1}" dt="2022-10-06T05:17:48.212" v="2693"/>
          <ac:spMkLst>
            <pc:docMk/>
            <pc:sldMk cId="770774754" sldId="813"/>
            <ac:spMk id="9" creationId="{6E6A3789-06E5-698E-71A4-2E93DADC9752}"/>
          </ac:spMkLst>
        </pc:spChg>
        <pc:spChg chg="del mod">
          <ac:chgData name="Marco Canini" userId="f9c31d46-c3b5-4114-aea8-426b22c5f56f" providerId="ADAL" clId="{DF407B0C-F668-1346-93A3-DF90D310BAD1}" dt="2022-10-06T05:17:43.081" v="2692" actId="478"/>
          <ac:spMkLst>
            <pc:docMk/>
            <pc:sldMk cId="770774754" sldId="813"/>
            <ac:spMk id="14" creationId="{339A213A-6CA2-583D-5D2A-B7C138D0FC0B}"/>
          </ac:spMkLst>
        </pc:spChg>
        <pc:spChg chg="del mod">
          <ac:chgData name="Marco Canini" userId="f9c31d46-c3b5-4114-aea8-426b22c5f56f" providerId="ADAL" clId="{DF407B0C-F668-1346-93A3-DF90D310BAD1}" dt="2022-10-06T05:17:43.081" v="2692" actId="478"/>
          <ac:spMkLst>
            <pc:docMk/>
            <pc:sldMk cId="770774754" sldId="813"/>
            <ac:spMk id="15" creationId="{C682018A-8F70-6D73-295F-85AFAD053BD2}"/>
          </ac:spMkLst>
        </pc:spChg>
        <pc:grpChg chg="add del mod">
          <ac:chgData name="Marco Canini" userId="f9c31d46-c3b5-4114-aea8-426b22c5f56f" providerId="ADAL" clId="{DF407B0C-F668-1346-93A3-DF90D310BAD1}" dt="2022-10-06T05:20:15.878" v="2709" actId="165"/>
          <ac:grpSpMkLst>
            <pc:docMk/>
            <pc:sldMk cId="770774754" sldId="813"/>
            <ac:grpSpMk id="2" creationId="{6C53EBB5-96A1-98DF-3A87-30E3B9DD5EC9}"/>
          </ac:grpSpMkLst>
        </pc:grpChg>
        <pc:cxnChg chg="add del mod">
          <ac:chgData name="Marco Canini" userId="f9c31d46-c3b5-4114-aea8-426b22c5f56f" providerId="ADAL" clId="{DF407B0C-F668-1346-93A3-DF90D310BAD1}" dt="2022-10-06T05:17:00.004" v="2687" actId="478"/>
          <ac:cxnSpMkLst>
            <pc:docMk/>
            <pc:sldMk cId="770774754" sldId="813"/>
            <ac:cxnSpMk id="5" creationId="{9BC571A8-7DA9-5C35-3819-6B1FE5FC1DF0}"/>
          </ac:cxnSpMkLst>
        </pc:cxnChg>
        <pc:cxnChg chg="mod topLvl">
          <ac:chgData name="Marco Canini" userId="f9c31d46-c3b5-4114-aea8-426b22c5f56f" providerId="ADAL" clId="{DF407B0C-F668-1346-93A3-DF90D310BAD1}" dt="2022-10-06T05:20:15.878" v="2709" actId="165"/>
          <ac:cxnSpMkLst>
            <pc:docMk/>
            <pc:sldMk cId="770774754" sldId="813"/>
            <ac:cxnSpMk id="7" creationId="{446FCA14-6DDF-DF8E-C76A-16BE7E733866}"/>
          </ac:cxnSpMkLst>
        </pc:cxnChg>
      </pc:sldChg>
      <pc:sldChg chg="new del">
        <pc:chgData name="Marco Canini" userId="f9c31d46-c3b5-4114-aea8-426b22c5f56f" providerId="ADAL" clId="{DF407B0C-F668-1346-93A3-DF90D310BAD1}" dt="2022-10-06T05:14:35.363" v="2672" actId="680"/>
        <pc:sldMkLst>
          <pc:docMk/>
          <pc:sldMk cId="3343857321" sldId="813"/>
        </pc:sldMkLst>
      </pc:sldChg>
      <pc:sldChg chg="addSp delSp modSp add mod">
        <pc:chgData name="Marco Canini" userId="f9c31d46-c3b5-4114-aea8-426b22c5f56f" providerId="ADAL" clId="{DF407B0C-F668-1346-93A3-DF90D310BAD1}" dt="2022-10-06T05:19:47.332" v="2708" actId="478"/>
        <pc:sldMkLst>
          <pc:docMk/>
          <pc:sldMk cId="1877525664" sldId="814"/>
        </pc:sldMkLst>
        <pc:spChg chg="mod topLvl">
          <ac:chgData name="Marco Canini" userId="f9c31d46-c3b5-4114-aea8-426b22c5f56f" providerId="ADAL" clId="{DF407B0C-F668-1346-93A3-DF90D310BAD1}" dt="2022-10-06T05:18:55.271" v="2698" actId="165"/>
          <ac:spMkLst>
            <pc:docMk/>
            <pc:sldMk cId="1877525664" sldId="814"/>
            <ac:spMk id="8" creationId="{3DF44513-046A-B84C-5966-B4AC71C2938B}"/>
          </ac:spMkLst>
        </pc:spChg>
        <pc:spChg chg="add mod">
          <ac:chgData name="Marco Canini" userId="f9c31d46-c3b5-4114-aea8-426b22c5f56f" providerId="ADAL" clId="{DF407B0C-F668-1346-93A3-DF90D310BAD1}" dt="2022-10-06T05:19:39.825" v="2706" actId="1076"/>
          <ac:spMkLst>
            <pc:docMk/>
            <pc:sldMk cId="1877525664" sldId="814"/>
            <ac:spMk id="12" creationId="{B3E07232-B428-385B-3726-C8F1E1CBC764}"/>
          </ac:spMkLst>
        </pc:spChg>
        <pc:grpChg chg="add del mod">
          <ac:chgData name="Marco Canini" userId="f9c31d46-c3b5-4114-aea8-426b22c5f56f" providerId="ADAL" clId="{DF407B0C-F668-1346-93A3-DF90D310BAD1}" dt="2022-10-06T05:19:45.643" v="2707" actId="478"/>
          <ac:grpSpMkLst>
            <pc:docMk/>
            <pc:sldMk cId="1877525664" sldId="814"/>
            <ac:grpSpMk id="2" creationId="{6C53EBB5-96A1-98DF-3A87-30E3B9DD5EC9}"/>
          </ac:grpSpMkLst>
        </pc:grpChg>
        <pc:cxnChg chg="mod topLvl">
          <ac:chgData name="Marco Canini" userId="f9c31d46-c3b5-4114-aea8-426b22c5f56f" providerId="ADAL" clId="{DF407B0C-F668-1346-93A3-DF90D310BAD1}" dt="2022-10-06T05:18:55.271" v="2698" actId="165"/>
          <ac:cxnSpMkLst>
            <pc:docMk/>
            <pc:sldMk cId="1877525664" sldId="814"/>
            <ac:cxnSpMk id="7" creationId="{446FCA14-6DDF-DF8E-C76A-16BE7E733866}"/>
          </ac:cxnSpMkLst>
        </pc:cxnChg>
        <pc:cxnChg chg="add mod">
          <ac:chgData name="Marco Canini" userId="f9c31d46-c3b5-4114-aea8-426b22c5f56f" providerId="ADAL" clId="{DF407B0C-F668-1346-93A3-DF90D310BAD1}" dt="2022-10-06T05:19:30.450" v="2704" actId="1076"/>
          <ac:cxnSpMkLst>
            <pc:docMk/>
            <pc:sldMk cId="1877525664" sldId="814"/>
            <ac:cxnSpMk id="10" creationId="{D10262D5-3245-59D5-49C2-2D2D3885CE7A}"/>
          </ac:cxnSpMkLst>
        </pc:cxnChg>
        <pc:cxnChg chg="add del mod">
          <ac:chgData name="Marco Canini" userId="f9c31d46-c3b5-4114-aea8-426b22c5f56f" providerId="ADAL" clId="{DF407B0C-F668-1346-93A3-DF90D310BAD1}" dt="2022-10-06T05:19:47.332" v="2708" actId="478"/>
          <ac:cxnSpMkLst>
            <pc:docMk/>
            <pc:sldMk cId="1877525664" sldId="814"/>
            <ac:cxnSpMk id="11" creationId="{9526844A-AEEA-17B0-A4D4-E4D6E02A5D7B}"/>
          </ac:cxnSpMkLst>
        </pc:cxnChg>
      </pc:sldChg>
      <pc:sldChg chg="modSp add mod">
        <pc:chgData name="Marco Canini" userId="f9c31d46-c3b5-4114-aea8-426b22c5f56f" providerId="ADAL" clId="{DF407B0C-F668-1346-93A3-DF90D310BAD1}" dt="2022-10-06T10:03:28.878" v="2860" actId="20577"/>
        <pc:sldMkLst>
          <pc:docMk/>
          <pc:sldMk cId="3094050107" sldId="815"/>
        </pc:sldMkLst>
        <pc:spChg chg="mod">
          <ac:chgData name="Marco Canini" userId="f9c31d46-c3b5-4114-aea8-426b22c5f56f" providerId="ADAL" clId="{DF407B0C-F668-1346-93A3-DF90D310BAD1}" dt="2022-10-06T10:03:28.878" v="2860" actId="20577"/>
          <ac:spMkLst>
            <pc:docMk/>
            <pc:sldMk cId="3094050107" sldId="815"/>
            <ac:spMk id="2" creationId="{4068E234-A78E-6A66-269B-F1D2D0CCD0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CE8AD0-3318-9F40-863F-6A5F515D09C0}" type="datetimeFigureOut">
              <a:rPr lang="en-US"/>
              <a:pPr>
                <a:defRPr/>
              </a:pPr>
              <a:t>10/6/22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78A517-DA4A-7240-8FAD-65D9932B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AC9D6-FFAE-1443-8EF4-E4653420A457}" type="datetimeFigureOut">
              <a:rPr lang="en-US"/>
              <a:pPr>
                <a:defRPr/>
              </a:pPr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AFFB67-4F87-BB4E-A4B2-CEE039945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1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 data to disks occasionally, remember computation that created later version of data.  Use lineage to recompute data that is lost due to failure.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FFB67-4F87-BB4E-A4B2-CEE0399458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Similarity to GFS/HDFS: large blocks, append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9701C-02A1-CE43-ADB4-E98A80C283F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7" charset="0"/>
                <a:ea typeface="+mn-ea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7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dirty="0"/>
              <a:t>Taking a step back </a:t>
            </a:r>
            <a:r>
              <a:rPr lang="mr-IN" altLang="x-none" dirty="0">
                <a:ea typeface="Mangal" charset="0"/>
              </a:rPr>
              <a:t>–</a:t>
            </a:r>
            <a:r>
              <a:rPr lang="en-US" altLang="x-none" dirty="0"/>
              <a:t> the big picture here is that this is one example of many GRAPH PARALLEL algorithms that have the following properties.</a:t>
            </a:r>
          </a:p>
          <a:p>
            <a:endParaRPr lang="en-US" altLang="x-none" dirty="0"/>
          </a:p>
          <a:p>
            <a:r>
              <a:rPr lang="en-US" altLang="x-none" dirty="0"/>
              <a:t>There is significant information in the dependencies between different pieces of data, and we can represent those dependencies very naturally using a graph.</a:t>
            </a:r>
          </a:p>
          <a:p>
            <a:endParaRPr lang="en-US" altLang="x-none" dirty="0"/>
          </a:p>
          <a:p>
            <a:r>
              <a:rPr lang="en-US" altLang="x-none" dirty="0"/>
              <a:t>As a result computation factors into different local vertex neighborhoods in the graph, depends directly only on those neighborhoods.</a:t>
            </a:r>
          </a:p>
          <a:p>
            <a:endParaRPr lang="en-US" altLang="x-none" dirty="0"/>
          </a:p>
          <a:p>
            <a:r>
              <a:rPr lang="en-US" altLang="x-none" dirty="0"/>
              <a:t>And because the graph has many chains of connections, we need to ITERATE the local computation, PROPAGATING information around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43D4F-0DD7-6845-A55E-D058196EB6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There’s a large universe of applications that fit nicely into graph-parallel algorithms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What</a:t>
            </a:r>
            <a:r>
              <a:rPr lang="en-US" altLang="x-none" baseline="0" dirty="0"/>
              <a:t> kind of framework would be a good target for these applications?</a:t>
            </a:r>
            <a:endParaRPr lang="en-US" altLang="x-none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5FC68-C266-9444-ACEB-04E05F400C4F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25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7EFC-0E43-1B43-A838-CB90BE88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5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7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9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9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3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7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1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8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6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9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63" y="304800"/>
            <a:ext cx="7793037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3F590D-1EE3-4679-BAB2-47D8C4772F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Université catholique de Louvain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5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7163-0B3A-D847-BE5F-2201C4496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8CFD-2224-814F-9E44-F3A29E9CE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BB91-A85A-0F4D-B85F-54631B24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18B4-B3E3-3C4F-AEBA-9096831E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2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DF201D-7F23-1A4F-999E-B5316D33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77" r:id="rId3"/>
    <p:sldLayoutId id="2147483678" r:id="rId4"/>
    <p:sldLayoutId id="2147483679" r:id="rId5"/>
    <p:sldLayoutId id="2147483680" r:id="rId6"/>
    <p:sldLayoutId id="2147483682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Université catholique de Louvain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x-none" sz="4000" dirty="0"/>
              <a:t>Big Data Processing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/>
          <a:lstStyle/>
          <a:p>
            <a:r>
              <a:rPr lang="en-US" sz="2400" dirty="0"/>
              <a:t>CS 240: Computing Systems and Concurrency</a:t>
            </a:r>
          </a:p>
          <a:p>
            <a:r>
              <a:rPr lang="en-US" sz="2400" dirty="0"/>
              <a:t>Lecture 9</a:t>
            </a:r>
          </a:p>
          <a:p>
            <a:endParaRPr lang="en-US" sz="2400" dirty="0"/>
          </a:p>
          <a:p>
            <a:r>
              <a:rPr lang="en-US" sz="2400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 Five top pages on class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456C8-1EA4-AD5C-C9E9-AACD745C3B98}"/>
              </a:ext>
            </a:extLst>
          </p:cNvPr>
          <p:cNvSpPr txBox="1"/>
          <p:nvPr/>
        </p:nvSpPr>
        <p:spPr>
          <a:xfrm>
            <a:off x="457200" y="4672997"/>
            <a:ext cx="31210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 /course/CS240/assignment2</a:t>
            </a:r>
          </a:p>
          <a:p>
            <a:r>
              <a:rPr lang="en-US" dirty="0"/>
              <a:t>35 /course/CS240/assignment1</a:t>
            </a:r>
          </a:p>
          <a:p>
            <a:r>
              <a:rPr lang="en-US" dirty="0"/>
              <a:t>20 /</a:t>
            </a:r>
            <a:r>
              <a:rPr lang="en-US" dirty="0" err="1"/>
              <a:t>courselist</a:t>
            </a:r>
            <a:endParaRPr lang="en-US" dirty="0"/>
          </a:p>
          <a:p>
            <a:r>
              <a:rPr lang="en-US" dirty="0"/>
              <a:t>18 /auth/page/</a:t>
            </a:r>
            <a:r>
              <a:rPr lang="en-US" dirty="0" err="1"/>
              <a:t>kaust</a:t>
            </a:r>
            <a:endParaRPr lang="en-US" dirty="0"/>
          </a:p>
          <a:p>
            <a:r>
              <a:rPr lang="en-US" dirty="0"/>
              <a:t>4 /admin/CS240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AF125-843C-FEE6-FABC-37A23DEDB07F}"/>
              </a:ext>
            </a:extLst>
          </p:cNvPr>
          <p:cNvSpPr txBox="1"/>
          <p:nvPr/>
        </p:nvSpPr>
        <p:spPr>
          <a:xfrm>
            <a:off x="104078" y="1787645"/>
            <a:ext cx="893584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10.1.1.1 cs240.kaust.edu.sa - [05/Oct/2022:13:50:00 +0300] "GET </a:t>
            </a:r>
            <a:r>
              <a:rPr lang="en-US" sz="1600" u="sng" dirty="0">
                <a:solidFill>
                  <a:srgbClr val="C00000"/>
                </a:solidFill>
              </a:rPr>
              <a:t>/course/CS240/assignment2</a:t>
            </a:r>
            <a:r>
              <a:rPr lang="en-US" sz="1600" dirty="0"/>
              <a:t> HTTP/1.1”</a:t>
            </a:r>
          </a:p>
          <a:p>
            <a:r>
              <a:rPr lang="en-US" sz="1600" dirty="0"/>
              <a:t>200 17618 "-" "Mozilla/5.0 (Macintosh; Intel Mac OS X 10_15_7) [...]"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D6596-1BC3-937E-90D6-1779D99413FF}"/>
              </a:ext>
            </a:extLst>
          </p:cNvPr>
          <p:cNvSpPr txBox="1"/>
          <p:nvPr/>
        </p:nvSpPr>
        <p:spPr>
          <a:xfrm>
            <a:off x="104078" y="141763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input: </a:t>
            </a:r>
            <a:r>
              <a:rPr lang="en-US" dirty="0" err="1"/>
              <a:t>access.log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343FB2-5DDE-E749-2D0F-B331875CA6FA}"/>
              </a:ext>
            </a:extLst>
          </p:cNvPr>
          <p:cNvCxnSpPr/>
          <p:nvPr/>
        </p:nvCxnSpPr>
        <p:spPr>
          <a:xfrm>
            <a:off x="1551215" y="2707069"/>
            <a:ext cx="0" cy="14438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C0016D0-73D5-AC62-0297-D52C973F5DD9}"/>
              </a:ext>
            </a:extLst>
          </p:cNvPr>
          <p:cNvSpPr txBox="1"/>
          <p:nvPr/>
        </p:nvSpPr>
        <p:spPr>
          <a:xfrm>
            <a:off x="457200" y="430091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C3B12-F844-7FB5-A9C5-35A4C272A896}"/>
              </a:ext>
            </a:extLst>
          </p:cNvPr>
          <p:cNvSpPr txBox="1"/>
          <p:nvPr/>
        </p:nvSpPr>
        <p:spPr>
          <a:xfrm>
            <a:off x="3971927" y="3196823"/>
            <a:ext cx="4714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Write a MapReduce* program that solves this problem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F8F74E-0F4E-F16B-9D7A-8D5A2B3C2EBF}"/>
              </a:ext>
            </a:extLst>
          </p:cNvPr>
          <p:cNvSpPr txBox="1"/>
          <p:nvPr/>
        </p:nvSpPr>
        <p:spPr>
          <a:xfrm>
            <a:off x="4572000" y="5503994"/>
            <a:ext cx="402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NOTE: MapReduce automatically sorts by key the output of mappers</a:t>
            </a:r>
          </a:p>
        </p:txBody>
      </p:sp>
    </p:spTree>
    <p:extLst>
      <p:ext uri="{BB962C8B-B14F-4D97-AF65-F5344CB8AC3E}">
        <p14:creationId xmlns:p14="http://schemas.microsoft.com/office/powerpoint/2010/main" val="377749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16215"/>
            <a:ext cx="8977745" cy="1066800"/>
          </a:xfrm>
        </p:spPr>
        <p:txBody>
          <a:bodyPr>
            <a:normAutofit/>
          </a:bodyPr>
          <a:lstStyle/>
          <a:p>
            <a:r>
              <a:rPr lang="en-US" sz="4000" dirty="0"/>
              <a:t>MapReduce is a General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326" y="1615440"/>
            <a:ext cx="8220912" cy="44653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Can express large computations on large data; enables fault tolerant, parallel computation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But …</a:t>
            </a:r>
          </a:p>
          <a:p>
            <a:pPr>
              <a:lnSpc>
                <a:spcPct val="110000"/>
              </a:lnSpc>
            </a:pPr>
            <a:r>
              <a:rPr lang="en-US" dirty="0"/>
              <a:t>Fault tolerance is an inefficient fit for many applications</a:t>
            </a:r>
            <a:br>
              <a:rPr lang="en-US" dirty="0"/>
            </a:br>
            <a:r>
              <a:rPr lang="en-US" dirty="0"/>
              <a:t>Parallel programming model (map, reduce) within synchronous rounds is an inefficient fit for many applications</a:t>
            </a:r>
          </a:p>
          <a:p>
            <a:pPr>
              <a:lnSpc>
                <a:spcPct val="110000"/>
              </a:lnSpc>
            </a:pPr>
            <a:r>
              <a:rPr lang="en-US" dirty="0"/>
              <a:t>The range of problems you can solve with a single MapReduce job is limited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Very common for MapReduce jobs to be chained into workflows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DD8BF-C019-FC46-8FAB-35B58A78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 Five top pages on class 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23ABF-CFCF-5EA3-A9B3-120C29D1A480}"/>
              </a:ext>
            </a:extLst>
          </p:cNvPr>
          <p:cNvSpPr txBox="1"/>
          <p:nvPr/>
        </p:nvSpPr>
        <p:spPr>
          <a:xfrm>
            <a:off x="734786" y="1615697"/>
            <a:ext cx="7674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MapReduce workflows can be complex and tedious to write</a:t>
            </a:r>
          </a:p>
          <a:p>
            <a:r>
              <a:rPr lang="en-US" sz="2800" dirty="0"/>
              <a:t>Can it be easier?</a:t>
            </a:r>
          </a:p>
        </p:txBody>
      </p:sp>
    </p:spTree>
    <p:extLst>
      <p:ext uri="{BB962C8B-B14F-4D97-AF65-F5344CB8AC3E}">
        <p14:creationId xmlns:p14="http://schemas.microsoft.com/office/powerpoint/2010/main" val="223429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 Five top pages on class website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68E234-A78E-6A66-269B-F1D2D0CCD065}"/>
              </a:ext>
            </a:extLst>
          </p:cNvPr>
          <p:cNvSpPr txBox="1"/>
          <p:nvPr/>
        </p:nvSpPr>
        <p:spPr>
          <a:xfrm>
            <a:off x="734786" y="3862466"/>
            <a:ext cx="70968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logFile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sc.textFile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hdfs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access.log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urls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logFile.</a:t>
            </a:r>
            <a:r>
              <a:rPr lang="en-US" sz="2000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80"/>
                </a:solidFill>
                <a:latin typeface="Consolas"/>
                <a:cs typeface="Consolas"/>
              </a:rPr>
              <a:t>lambda x: </a:t>
            </a:r>
            <a:r>
              <a:rPr lang="en-US" sz="2000" dirty="0" err="1">
                <a:solidFill>
                  <a:srgbClr val="FF0080"/>
                </a:solidFill>
                <a:latin typeface="Consolas"/>
                <a:cs typeface="Consolas"/>
              </a:rPr>
              <a:t>x.split</a:t>
            </a:r>
            <a:r>
              <a:rPr lang="en-US" sz="2000" dirty="0">
                <a:solidFill>
                  <a:srgbClr val="FF0080"/>
                </a:solidFill>
                <a:latin typeface="Consolas"/>
                <a:cs typeface="Consolas"/>
              </a:rPr>
              <a:t>("")(6)</a:t>
            </a:r>
            <a:r>
              <a:rPr lang="en-US" sz="2000" dirty="0">
                <a:latin typeface="Consolas"/>
                <a:cs typeface="Consolas"/>
              </a:rPr>
              <a:t>)</a:t>
            </a:r>
            <a:endParaRPr lang="en-US" sz="2000" dirty="0">
              <a:solidFill>
                <a:srgbClr val="FF0080"/>
              </a:solidFill>
              <a:latin typeface="Consolas"/>
              <a:cs typeface="Consolas"/>
            </a:endParaRP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url_counts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urls.</a:t>
            </a:r>
            <a:r>
              <a:rPr lang="en-US" sz="2000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80"/>
                </a:solidFill>
                <a:latin typeface="Consolas"/>
                <a:cs typeface="Consolas"/>
              </a:rPr>
              <a:t>lambda </a:t>
            </a:r>
            <a:r>
              <a:rPr lang="en-US" sz="2000" dirty="0" err="1">
                <a:solidFill>
                  <a:srgbClr val="FF0080"/>
                </a:solidFill>
                <a:latin typeface="Consolas"/>
                <a:cs typeface="Consolas"/>
              </a:rPr>
              <a:t>url</a:t>
            </a:r>
            <a:r>
              <a:rPr lang="en-US" sz="2000" dirty="0">
                <a:solidFill>
                  <a:srgbClr val="FF0080"/>
                </a:solidFill>
                <a:latin typeface="Consolas"/>
                <a:cs typeface="Consolas"/>
              </a:rPr>
              <a:t>: (</a:t>
            </a:r>
            <a:r>
              <a:rPr lang="en-US" sz="2000" dirty="0" err="1">
                <a:solidFill>
                  <a:srgbClr val="FF0080"/>
                </a:solidFill>
                <a:latin typeface="Consolas"/>
                <a:cs typeface="Consolas"/>
              </a:rPr>
              <a:t>url</a:t>
            </a:r>
            <a:r>
              <a:rPr lang="en-US" sz="2000" dirty="0">
                <a:solidFill>
                  <a:srgbClr val="FF0080"/>
                </a:solidFill>
                <a:latin typeface="Consolas"/>
                <a:cs typeface="Consolas"/>
              </a:rPr>
              <a:t>, 1)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000" dirty="0">
              <a:solidFill>
                <a:srgbClr val="FF0080"/>
              </a:solidFill>
              <a:latin typeface="Consolas"/>
              <a:cs typeface="Consolas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.</a:t>
            </a:r>
            <a:r>
              <a:rPr lang="en-US" sz="2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80"/>
                </a:solidFill>
                <a:latin typeface="Consolas"/>
                <a:cs typeface="Consolas"/>
              </a:rPr>
              <a:t>lambda a, b: a + 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url_counts.</a:t>
            </a:r>
            <a:r>
              <a:rPr lang="en-US" sz="2000" dirty="0" err="1">
                <a:solidFill>
                  <a:srgbClr val="3366FF"/>
                </a:solidFill>
                <a:latin typeface="Consolas"/>
                <a:cs typeface="Consolas"/>
              </a:rPr>
              <a:t>sortBy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80"/>
                </a:solidFill>
                <a:latin typeface="Consolas"/>
                <a:cs typeface="Consolas"/>
              </a:rPr>
              <a:t>lambda x: -x[1]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US" sz="2000" dirty="0">
                <a:solidFill>
                  <a:srgbClr val="3366FF"/>
                </a:solidFill>
                <a:latin typeface="Consolas"/>
                <a:cs typeface="Consolas"/>
              </a:rPr>
              <a:t>take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23ABF-CFCF-5EA3-A9B3-120C29D1A480}"/>
              </a:ext>
            </a:extLst>
          </p:cNvPr>
          <p:cNvSpPr txBox="1"/>
          <p:nvPr/>
        </p:nvSpPr>
        <p:spPr>
          <a:xfrm>
            <a:off x="734786" y="1615697"/>
            <a:ext cx="7674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MapReduce workflows can be complex and tedious to write</a:t>
            </a:r>
          </a:p>
          <a:p>
            <a:r>
              <a:rPr lang="en-US" sz="2800" dirty="0"/>
              <a:t>Can it be easier?</a:t>
            </a:r>
          </a:p>
          <a:p>
            <a:endParaRPr lang="en-US" sz="2800" dirty="0"/>
          </a:p>
          <a:p>
            <a:r>
              <a:rPr lang="en-US" sz="2800" dirty="0"/>
              <a:t>What we wish to write …</a:t>
            </a:r>
          </a:p>
        </p:txBody>
      </p:sp>
    </p:spTree>
    <p:extLst>
      <p:ext uri="{BB962C8B-B14F-4D97-AF65-F5344CB8AC3E}">
        <p14:creationId xmlns:p14="http://schemas.microsoft.com/office/powerpoint/2010/main" val="309405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for Google’s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Flagship application in original MapReduce paper</a:t>
            </a:r>
          </a:p>
          <a:p>
            <a:endParaRPr lang="en-US" i="1" dirty="0"/>
          </a:p>
          <a:p>
            <a:r>
              <a:rPr lang="en-US" i="1" dirty="0"/>
              <a:t>Q: What is inefficient about MapReduce for computing web indexes?</a:t>
            </a:r>
          </a:p>
          <a:p>
            <a:pPr lvl="1"/>
            <a:r>
              <a:rPr lang="en-US" i="1" dirty="0"/>
              <a:t>“</a:t>
            </a:r>
            <a:r>
              <a:rPr lang="en-US" dirty="0"/>
              <a:t>MapReduce and other batch-processing systems cannot process small updates individually as they rely on creating large batches for efficiency.”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Index moved to Percolator</a:t>
            </a:r>
            <a:r>
              <a:rPr lang="en-US" sz="1600" dirty="0"/>
              <a:t> </a:t>
            </a:r>
            <a:r>
              <a:rPr lang="en-US" dirty="0"/>
              <a:t>in ~2010 </a:t>
            </a:r>
            <a:r>
              <a:rPr lang="en-US" sz="1600" dirty="0"/>
              <a:t>[OSDI ‘10]</a:t>
            </a:r>
            <a:r>
              <a:rPr lang="en-US" dirty="0"/>
              <a:t> </a:t>
            </a:r>
            <a:endParaRPr lang="en-US" sz="1600" dirty="0"/>
          </a:p>
          <a:p>
            <a:pPr lvl="1"/>
            <a:r>
              <a:rPr lang="en-US" dirty="0"/>
              <a:t>Incrementally process updates to index</a:t>
            </a:r>
          </a:p>
          <a:p>
            <a:pPr lvl="1"/>
            <a:r>
              <a:rPr lang="en-US" dirty="0"/>
              <a:t>Uses OCC to apply updates</a:t>
            </a:r>
          </a:p>
          <a:p>
            <a:pPr lvl="1"/>
            <a:r>
              <a:rPr lang="en-US" dirty="0"/>
              <a:t>50% reduction in average age of documents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C5245-E3C4-3947-A1DF-E46775FD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/>
              <a:t>MapReduce for Iterative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Iterative computations: compute on the same data as we update it</a:t>
            </a:r>
          </a:p>
          <a:p>
            <a:pPr lvl="1"/>
            <a:r>
              <a:rPr lang="en-US" dirty="0"/>
              <a:t>e.g., PageRank</a:t>
            </a:r>
          </a:p>
          <a:p>
            <a:pPr lvl="1"/>
            <a:r>
              <a:rPr lang="en-US" dirty="0"/>
              <a:t>e.g., Logistic regression</a:t>
            </a:r>
          </a:p>
          <a:p>
            <a:pPr lvl="1"/>
            <a:endParaRPr lang="en-US" dirty="0"/>
          </a:p>
          <a:p>
            <a:r>
              <a:rPr lang="en-US" i="1" dirty="0"/>
              <a:t>Q: What is inefficient about MapReduce for these?</a:t>
            </a:r>
          </a:p>
          <a:p>
            <a:pPr lvl="1"/>
            <a:r>
              <a:rPr lang="en-US" dirty="0"/>
              <a:t>Writing data to disk between all iterations is slow</a:t>
            </a:r>
          </a:p>
          <a:p>
            <a:endParaRPr lang="en-US" dirty="0"/>
          </a:p>
          <a:p>
            <a:r>
              <a:rPr lang="en-US" dirty="0"/>
              <a:t>Many systems designed for iterative computations, most notable is Apache Spark</a:t>
            </a:r>
          </a:p>
          <a:p>
            <a:pPr lvl="1"/>
            <a:r>
              <a:rPr lang="en-US" dirty="0"/>
              <a:t>Key idea 1: Keep data in memory once loaded</a:t>
            </a:r>
          </a:p>
          <a:p>
            <a:pPr lvl="1"/>
            <a:r>
              <a:rPr lang="en-US" dirty="0"/>
              <a:t>Key idea 2: Provide fault tolerance via </a:t>
            </a:r>
            <a:r>
              <a:rPr lang="en-US" i="1" dirty="0"/>
              <a:t>lineage</a:t>
            </a:r>
            <a:r>
              <a:rPr lang="en-US" dirty="0"/>
              <a:t> (record ops)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D6127-E14E-E04F-80D5-19F54629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MapReduce for Stream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Stream processing: Continuously process an infinite stream of data</a:t>
            </a:r>
          </a:p>
          <a:p>
            <a:pPr lvl="1"/>
            <a:r>
              <a:rPr lang="en-US" dirty="0"/>
              <a:t>e.g., estimating traffic conditions from GPS data</a:t>
            </a:r>
          </a:p>
          <a:p>
            <a:pPr lvl="1"/>
            <a:r>
              <a:rPr lang="en-US" dirty="0"/>
              <a:t>e.g., identify trending hashtags on twitter</a:t>
            </a:r>
          </a:p>
          <a:p>
            <a:pPr lvl="1"/>
            <a:r>
              <a:rPr lang="en-US" dirty="0"/>
              <a:t>e.g., detect fraudulent ad-clicks</a:t>
            </a:r>
          </a:p>
          <a:p>
            <a:endParaRPr lang="en-US" i="1" dirty="0"/>
          </a:p>
          <a:p>
            <a:r>
              <a:rPr lang="en-US" i="1" dirty="0"/>
              <a:t>Q: What is inefficient about MapReduce for these?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35D03-15D1-CE4C-8999-0F4D5F8E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Stream Processing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is only produced incrementally over time</a:t>
            </a:r>
          </a:p>
          <a:p>
            <a:pPr lvl="1"/>
            <a:r>
              <a:rPr lang="en-US" dirty="0"/>
              <a:t>Can’t batch process it all at once!</a:t>
            </a:r>
          </a:p>
          <a:p>
            <a:r>
              <a:rPr lang="en-US" dirty="0"/>
              <a:t>Streaming applications are long-running:</a:t>
            </a:r>
          </a:p>
          <a:p>
            <a:pPr lvl="1"/>
            <a:r>
              <a:rPr lang="en-US" dirty="0"/>
              <a:t>Definite computation ahead of time</a:t>
            </a:r>
          </a:p>
          <a:p>
            <a:pPr lvl="1"/>
            <a:r>
              <a:rPr lang="en-US" dirty="0"/>
              <a:t>Setup machines to run specific parts of computation and pass data around (topology)</a:t>
            </a:r>
          </a:p>
          <a:p>
            <a:pPr lvl="1"/>
            <a:r>
              <a:rPr lang="en-US" dirty="0"/>
              <a:t>Stream data into topology</a:t>
            </a:r>
          </a:p>
          <a:p>
            <a:pPr lvl="1"/>
            <a:r>
              <a:rPr lang="en-US" dirty="0"/>
              <a:t>Repeat forever (trickiest part: fault tolerance!)</a:t>
            </a:r>
          </a:p>
          <a:p>
            <a:r>
              <a:rPr lang="en-US" dirty="0"/>
              <a:t>Specialization is much faster</a:t>
            </a:r>
          </a:p>
          <a:p>
            <a:pPr lvl="1"/>
            <a:r>
              <a:rPr lang="en-US" dirty="0"/>
              <a:t>E.g., click-fraud detection at Microsoft</a:t>
            </a:r>
          </a:p>
          <a:p>
            <a:pPr lvl="2"/>
            <a:r>
              <a:rPr lang="en-US" dirty="0"/>
              <a:t>Batch-processing system: 6 hours</a:t>
            </a:r>
          </a:p>
          <a:p>
            <a:pPr lvl="2"/>
            <a:r>
              <a:rPr lang="en-US" dirty="0"/>
              <a:t>w/ </a:t>
            </a:r>
            <a:r>
              <a:rPr lang="en-US" dirty="0" err="1"/>
              <a:t>StreamScope</a:t>
            </a:r>
            <a:r>
              <a:rPr lang="en-US" dirty="0"/>
              <a:t> [NSDI’16]: 20 minutes on average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2548F-A5D5-EF46-B515-269974FE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Data-Parallel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B24554-9A12-7945-90E4-DC8F2BA7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274638"/>
            <a:ext cx="8666922" cy="1143000"/>
          </a:xfrm>
        </p:spPr>
        <p:txBody>
          <a:bodyPr/>
          <a:lstStyle/>
          <a:p>
            <a:r>
              <a:rPr lang="en-US" dirty="0"/>
              <a:t>Spark: Resilient Distributed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think of just having a big block of RAM, partitioned across machines…</a:t>
            </a:r>
          </a:p>
          <a:p>
            <a:pPr lvl="1"/>
            <a:r>
              <a:rPr lang="en-US" dirty="0"/>
              <a:t>And a series of operators that can be executed in parallel across the different partitions</a:t>
            </a:r>
          </a:p>
          <a:p>
            <a:endParaRPr lang="en-US" dirty="0"/>
          </a:p>
          <a:p>
            <a:r>
              <a:rPr lang="en-US" dirty="0"/>
              <a:t>That’s basically Spark</a:t>
            </a:r>
          </a:p>
          <a:p>
            <a:pPr lvl="1"/>
            <a:r>
              <a:rPr lang="en-US" dirty="0"/>
              <a:t>A distributed memory abstraction that is both fault-tolerant and efficient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44F2F-3203-D04B-BC26-1A76597A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7799"/>
            <a:ext cx="8793804" cy="53181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BIG DATA really demands distributed systems!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Why?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82B791-57C2-AE0F-50BA-43610535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" y="2095615"/>
            <a:ext cx="8376557" cy="40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91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Restricted form of distributed shared memory</a:t>
            </a:r>
          </a:p>
          <a:p>
            <a:pPr lvl="1"/>
            <a:r>
              <a:rPr lang="en-US" dirty="0"/>
              <a:t>Immutable, partitioned collections of records</a:t>
            </a:r>
          </a:p>
          <a:p>
            <a:pPr lvl="1"/>
            <a:r>
              <a:rPr lang="en-US" dirty="0"/>
              <a:t>Can only be built through </a:t>
            </a:r>
            <a:r>
              <a:rPr lang="en-US" i="1" dirty="0"/>
              <a:t>coarse-grained</a:t>
            </a:r>
            <a:r>
              <a:rPr lang="en-US" dirty="0"/>
              <a:t> deterministic transformations (map, filter, join, …)</a:t>
            </a:r>
          </a:p>
          <a:p>
            <a:pPr lvl="1"/>
            <a:r>
              <a:rPr lang="en-US" dirty="0"/>
              <a:t>They are called </a:t>
            </a:r>
            <a:r>
              <a:rPr lang="en-US" b="1" dirty="0"/>
              <a:t>Resilient Distributed Datasets</a:t>
            </a:r>
            <a:r>
              <a:rPr lang="en-US" dirty="0"/>
              <a:t> (RDDs)</a:t>
            </a:r>
          </a:p>
          <a:p>
            <a:endParaRPr lang="en-US" dirty="0"/>
          </a:p>
          <a:p>
            <a:r>
              <a:rPr lang="en-US" dirty="0"/>
              <a:t>Efficient fault recovery using </a:t>
            </a:r>
            <a:r>
              <a:rPr lang="en-US" i="1" dirty="0"/>
              <a:t>lineage</a:t>
            </a:r>
          </a:p>
          <a:p>
            <a:pPr lvl="1"/>
            <a:r>
              <a:rPr lang="en-US" dirty="0"/>
              <a:t>Log one operation to apply to many elements</a:t>
            </a:r>
          </a:p>
          <a:p>
            <a:pPr lvl="1"/>
            <a:r>
              <a:rPr lang="en-US" dirty="0" err="1"/>
              <a:t>Recompute</a:t>
            </a:r>
            <a:r>
              <a:rPr lang="en-US" dirty="0"/>
              <a:t> lost partitions on failure</a:t>
            </a:r>
          </a:p>
          <a:p>
            <a:pPr lvl="1"/>
            <a:r>
              <a:rPr lang="en-US" dirty="0"/>
              <a:t>No cost if nothing fails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1CF6DC-2805-F741-AC2B-85CF1748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74638"/>
            <a:ext cx="8666922" cy="1143000"/>
          </a:xfrm>
        </p:spPr>
        <p:txBody>
          <a:bodyPr/>
          <a:lstStyle/>
          <a:p>
            <a:r>
              <a:rPr lang="en-US" dirty="0"/>
              <a:t>Spark: Resilient Distributed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17C5A-D264-8E4C-8301-0FE78B40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Log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error messages from a log into memory, then interactively search for various patterns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2930235"/>
            <a:ext cx="5791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lines = </a:t>
            </a:r>
            <a:r>
              <a:rPr lang="en-US" sz="1600" dirty="0" err="1">
                <a:latin typeface="Consolas"/>
                <a:cs typeface="Consolas"/>
              </a:rPr>
              <a:t>spark.textFile(“hdfs</a:t>
            </a:r>
            <a:r>
              <a:rPr lang="en-US" sz="1600" dirty="0">
                <a:latin typeface="Consolas"/>
                <a:cs typeface="Consolas"/>
              </a:rPr>
              <a:t>://...”)</a:t>
            </a:r>
          </a:p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errors = </a:t>
            </a:r>
            <a:r>
              <a:rPr lang="en-US" sz="1600" dirty="0" err="1">
                <a:latin typeface="Consolas"/>
                <a:cs typeface="Consolas"/>
              </a:rPr>
              <a:t>lines.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 err="1">
                <a:latin typeface="Consolas"/>
                <a:cs typeface="Consolas"/>
              </a:rPr>
              <a:t>(</a:t>
            </a:r>
            <a:r>
              <a:rPr lang="en-US" sz="1600" dirty="0" err="1">
                <a:solidFill>
                  <a:srgbClr val="FF0080"/>
                </a:solidFill>
                <a:latin typeface="Consolas"/>
                <a:cs typeface="Consolas"/>
              </a:rPr>
              <a:t>_.startsWith(“ERROR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”)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messages = errors.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_.split(‘\t’)(2)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persist</a:t>
            </a:r>
            <a:r>
              <a:rPr lang="en-US" sz="1600" dirty="0">
                <a:latin typeface="Consolas"/>
                <a:cs typeface="Consolas"/>
              </a:rPr>
              <a:t>()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615710" y="3006558"/>
            <a:ext cx="3071090" cy="3851442"/>
            <a:chOff x="5615710" y="2743323"/>
            <a:chExt cx="3071090" cy="38514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7644049" y="3608260"/>
            <a:ext cx="791061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26286" y="5658243"/>
            <a:ext cx="819727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80365" y="6319921"/>
            <a:ext cx="806782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3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019801" y="3305587"/>
            <a:ext cx="1577109" cy="2375746"/>
            <a:chOff x="6019801" y="3042352"/>
            <a:chExt cx="1577109" cy="2375746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5638800" y="2970768"/>
            <a:ext cx="2860965" cy="3075342"/>
            <a:chOff x="5638800" y="2707533"/>
            <a:chExt cx="2860965" cy="3075342"/>
          </a:xfrm>
        </p:grpSpPr>
        <p:sp>
          <p:nvSpPr>
            <p:cNvPr id="51" name="Rounded Rectangle 50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100000"/>
                    <a:shade val="100000"/>
                    <a:satMod val="130000"/>
                  </a:srgbClr>
                </a:gs>
                <a:gs pos="100000">
                  <a:srgbClr val="4BACC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Master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28601" y="45112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_.contains(“foo”)</a:t>
            </a:r>
            <a:r>
              <a:rPr lang="en-US" sz="1600" dirty="0">
                <a:latin typeface="Consolas"/>
                <a:cs typeface="Consolas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5306291" y="4719780"/>
            <a:ext cx="1570182" cy="3371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rot="10800000">
            <a:off x="6742550" y="4103255"/>
            <a:ext cx="958269" cy="90516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 rot="10800000" flipV="1">
            <a:off x="6664036" y="3205012"/>
            <a:ext cx="909784" cy="49414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28600" y="483523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_.contains(“bar”)</a:t>
            </a:r>
            <a:r>
              <a:rPr lang="en-US" sz="1600" dirty="0">
                <a:latin typeface="Consolas"/>
                <a:cs typeface="Consolas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85742" y="350608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/>
                <a:cs typeface="Tahoma"/>
              </a:rPr>
              <a:t>tasks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60670" y="3136626"/>
            <a:ext cx="779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/>
                <a:cs typeface="Tahoma"/>
              </a:rPr>
              <a:t>results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111836" y="2713180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47181" y="4786499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95291" y="5424964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3</a:t>
            </a:r>
          </a:p>
        </p:txBody>
      </p:sp>
      <p:sp>
        <p:nvSpPr>
          <p:cNvPr id="65" name="Rectangular Callout 64"/>
          <p:cNvSpPr/>
          <p:nvPr/>
        </p:nvSpPr>
        <p:spPr>
          <a:xfrm>
            <a:off x="5234708" y="2768599"/>
            <a:ext cx="1154547" cy="311727"/>
          </a:xfrm>
          <a:prstGeom prst="wedgeRectCallout">
            <a:avLst>
              <a:gd name="adj1" fmla="val -94279"/>
              <a:gd name="adj2" fmla="val 44724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Base RDD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5644327" y="2854035"/>
            <a:ext cx="1834818" cy="311727"/>
          </a:xfrm>
          <a:prstGeom prst="wedgeRectCallout">
            <a:avLst>
              <a:gd name="adj1" fmla="val -46677"/>
              <a:gd name="adj2" fmla="val 118798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Transformed RDD</a:t>
            </a:r>
          </a:p>
        </p:txBody>
      </p:sp>
      <p:sp>
        <p:nvSpPr>
          <p:cNvPr id="67" name="Rectangular Callout 66"/>
          <p:cNvSpPr/>
          <p:nvPr/>
        </p:nvSpPr>
        <p:spPr>
          <a:xfrm>
            <a:off x="5681829" y="4302303"/>
            <a:ext cx="943617" cy="295960"/>
          </a:xfrm>
          <a:prstGeom prst="wedgeRectCallout">
            <a:avLst>
              <a:gd name="adj1" fmla="val -96339"/>
              <a:gd name="adj2" fmla="val 61948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5C1BD-05D5-6746-8F60-A8212A4D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5" grpId="0" build="allAtOnce"/>
      <p:bldP spid="59" grpId="0" build="allAtOnce"/>
      <p:bldP spid="60" grpId="0"/>
      <p:bldP spid="60" grpId="1"/>
      <p:bldP spid="60" grpId="2"/>
      <p:bldP spid="61" grpId="0"/>
      <p:bldP spid="61" grpId="1"/>
      <p:bldP spid="61" grpId="2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74638"/>
            <a:ext cx="8421757" cy="1143000"/>
          </a:xfrm>
        </p:spPr>
        <p:txBody>
          <a:bodyPr/>
          <a:lstStyle/>
          <a:p>
            <a:r>
              <a:rPr lang="en-US" dirty="0"/>
              <a:t>Efficient Fault Recovery via Lineage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55849" y="5721608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cxnSp>
        <p:nvCxnSpPr>
          <p:cNvPr id="51" name="Straight Arrow Connector 50"/>
          <p:cNvCxnSpPr>
            <a:stCxn id="65" idx="3"/>
            <a:endCxn id="60" idx="1"/>
          </p:cNvCxnSpPr>
          <p:nvPr/>
        </p:nvCxnSpPr>
        <p:spPr>
          <a:xfrm flipV="1">
            <a:off x="3730416" y="4072494"/>
            <a:ext cx="1158154" cy="12142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65" idx="3"/>
            <a:endCxn id="61" idx="1"/>
          </p:cNvCxnSpPr>
          <p:nvPr/>
        </p:nvCxnSpPr>
        <p:spPr>
          <a:xfrm flipV="1">
            <a:off x="3730416" y="4898356"/>
            <a:ext cx="1158154" cy="3883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65" idx="3"/>
            <a:endCxn id="62" idx="1"/>
          </p:cNvCxnSpPr>
          <p:nvPr/>
        </p:nvCxnSpPr>
        <p:spPr>
          <a:xfrm>
            <a:off x="3730416" y="5286700"/>
            <a:ext cx="1158154" cy="4234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57" idx="1"/>
          </p:cNvCxnSpPr>
          <p:nvPr/>
        </p:nvCxnSpPr>
        <p:spPr>
          <a:xfrm>
            <a:off x="6269781" y="4072494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58" idx="1"/>
          </p:cNvCxnSpPr>
          <p:nvPr/>
        </p:nvCxnSpPr>
        <p:spPr>
          <a:xfrm>
            <a:off x="6269781" y="4898356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endCxn id="59" idx="1"/>
          </p:cNvCxnSpPr>
          <p:nvPr/>
        </p:nvCxnSpPr>
        <p:spPr>
          <a:xfrm>
            <a:off x="6269781" y="5712142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7" name="Folded Corner 56"/>
          <p:cNvSpPr/>
          <p:nvPr/>
        </p:nvSpPr>
        <p:spPr>
          <a:xfrm>
            <a:off x="6837979" y="3783040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6837979" y="4608902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9" name="Folded Corner 58"/>
          <p:cNvSpPr/>
          <p:nvPr/>
        </p:nvSpPr>
        <p:spPr>
          <a:xfrm>
            <a:off x="6837979" y="5422688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88570" y="3848644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88570" y="4674506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88570" y="5486325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3</a:t>
            </a:r>
          </a:p>
        </p:txBody>
      </p:sp>
      <p:cxnSp>
        <p:nvCxnSpPr>
          <p:cNvPr id="63" name="Straight Arrow Connector 62"/>
          <p:cNvCxnSpPr>
            <a:stCxn id="65" idx="3"/>
            <a:endCxn id="64" idx="1"/>
          </p:cNvCxnSpPr>
          <p:nvPr/>
        </p:nvCxnSpPr>
        <p:spPr>
          <a:xfrm>
            <a:off x="3730416" y="5286700"/>
            <a:ext cx="1158682" cy="113784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889098" y="620910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65" name="Diamond 64"/>
          <p:cNvSpPr/>
          <p:nvPr/>
        </p:nvSpPr>
        <p:spPr>
          <a:xfrm>
            <a:off x="3440770" y="5201379"/>
            <a:ext cx="289646" cy="170641"/>
          </a:xfrm>
          <a:prstGeom prst="diamond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Can 65"/>
          <p:cNvSpPr/>
          <p:nvPr/>
        </p:nvSpPr>
        <p:spPr>
          <a:xfrm>
            <a:off x="1082479" y="4876784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67" name="Straight Arrow Connector 66"/>
          <p:cNvCxnSpPr>
            <a:stCxn id="66" idx="4"/>
          </p:cNvCxnSpPr>
          <p:nvPr/>
        </p:nvCxnSpPr>
        <p:spPr>
          <a:xfrm flipV="1">
            <a:off x="1864863" y="5286700"/>
            <a:ext cx="999947" cy="212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93716" y="4316440"/>
            <a:ext cx="13226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Tahoma"/>
                <a:cs typeface="Tahoma"/>
              </a:rPr>
              <a:t>one-time</a:t>
            </a:r>
            <a:br>
              <a:rPr lang="en-US" sz="1900" dirty="0">
                <a:latin typeface="Tahoma"/>
                <a:cs typeface="Tahoma"/>
              </a:rPr>
            </a:br>
            <a:r>
              <a:rPr lang="en-US" sz="1900" dirty="0">
                <a:latin typeface="Tahoma"/>
                <a:cs typeface="Tahoma"/>
              </a:rPr>
              <a:t>processing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068005" y="5325654"/>
            <a:ext cx="810370" cy="169456"/>
          </a:xfrm>
          <a:prstGeom prst="rect">
            <a:avLst/>
          </a:prstGeom>
          <a:solidFill>
            <a:sysClr val="window" lastClr="FFFFFF">
              <a:alpha val="76000"/>
            </a:sysClr>
          </a:solidFill>
          <a:ln w="25400" cap="flat" cmpd="sng" algn="ctr">
            <a:noFill/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800609" y="4375459"/>
            <a:ext cx="1312636" cy="1724328"/>
            <a:chOff x="2784930" y="2345019"/>
            <a:chExt cx="1312636" cy="1724328"/>
          </a:xfrm>
        </p:grpSpPr>
        <p:pic>
          <p:nvPicPr>
            <p:cNvPr id="71" name="Picture 7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72" name="Picture 7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73" name="Picture 7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74" name="Multiply 73"/>
          <p:cNvSpPr/>
          <p:nvPr/>
        </p:nvSpPr>
        <p:spPr>
          <a:xfrm>
            <a:off x="3486714" y="4509370"/>
            <a:ext cx="630253" cy="614186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5" name="Can 74"/>
          <p:cNvSpPr/>
          <p:nvPr/>
        </p:nvSpPr>
        <p:spPr>
          <a:xfrm>
            <a:off x="1006279" y="2265561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76" name="Straight Arrow Connector 75"/>
          <p:cNvCxnSpPr>
            <a:stCxn id="75" idx="4"/>
            <a:endCxn id="77" idx="1"/>
          </p:cNvCxnSpPr>
          <p:nvPr/>
        </p:nvCxnSpPr>
        <p:spPr>
          <a:xfrm>
            <a:off x="1788663" y="2677600"/>
            <a:ext cx="53779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2326458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1</a:t>
            </a:r>
          </a:p>
        </p:txBody>
      </p:sp>
      <p:cxnSp>
        <p:nvCxnSpPr>
          <p:cNvPr id="78" name="Straight Arrow Connector 77"/>
          <p:cNvCxnSpPr>
            <a:stCxn id="77" idx="3"/>
          </p:cNvCxnSpPr>
          <p:nvPr/>
        </p:nvCxnSpPr>
        <p:spPr>
          <a:xfrm flipV="1">
            <a:off x="3236463" y="2677599"/>
            <a:ext cx="322152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80" idx="1"/>
          </p:cNvCxnSpPr>
          <p:nvPr/>
        </p:nvCxnSpPr>
        <p:spPr>
          <a:xfrm>
            <a:off x="4697118" y="2677599"/>
            <a:ext cx="35944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5056565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2</a:t>
            </a:r>
          </a:p>
        </p:txBody>
      </p:sp>
      <p:cxnSp>
        <p:nvCxnSpPr>
          <p:cNvPr id="81" name="Straight Arrow Connector 80"/>
          <p:cNvCxnSpPr>
            <a:stCxn id="80" idx="3"/>
          </p:cNvCxnSpPr>
          <p:nvPr/>
        </p:nvCxnSpPr>
        <p:spPr>
          <a:xfrm flipV="1">
            <a:off x="5966570" y="2677599"/>
            <a:ext cx="33832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7443400" y="2677599"/>
            <a:ext cx="326774" cy="103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7767586" y="2464125"/>
            <a:ext cx="949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79649" y="3103886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513246" y="1790559"/>
            <a:ext cx="1312636" cy="1724328"/>
            <a:chOff x="2784930" y="2345019"/>
            <a:chExt cx="1312636" cy="1724328"/>
          </a:xfrm>
        </p:grpSpPr>
        <p:pic>
          <p:nvPicPr>
            <p:cNvPr id="86" name="Picture 8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87" name="Picture 86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88" name="Picture 8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246843" y="1799084"/>
            <a:ext cx="1312636" cy="1724328"/>
            <a:chOff x="2784930" y="2345019"/>
            <a:chExt cx="1312636" cy="1724328"/>
          </a:xfrm>
        </p:grpSpPr>
        <p:pic>
          <p:nvPicPr>
            <p:cNvPr id="90" name="Picture 8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91" name="Picture 9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92" name="Picture 9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93" name="Multiply 92"/>
          <p:cNvSpPr/>
          <p:nvPr/>
        </p:nvSpPr>
        <p:spPr>
          <a:xfrm>
            <a:off x="6246602" y="1923212"/>
            <a:ext cx="1465277" cy="1459161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4" name="Multiply 93"/>
          <p:cNvSpPr/>
          <p:nvPr/>
        </p:nvSpPr>
        <p:spPr>
          <a:xfrm>
            <a:off x="3489890" y="1923212"/>
            <a:ext cx="1465277" cy="1459161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30942" y="1407677"/>
            <a:ext cx="395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Maintain a reliable log of applied operations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>
            <a:off x="2821980" y="1746231"/>
            <a:ext cx="408219" cy="543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4985498" y="1709110"/>
            <a:ext cx="481632" cy="5443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H="1">
            <a:off x="2931724" y="1741832"/>
            <a:ext cx="733074" cy="25074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3671843" y="3473026"/>
            <a:ext cx="324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</a:rPr>
              <a:t>Recompute</a:t>
            </a:r>
            <a:r>
              <a:rPr lang="en-US" sz="1600" b="1" dirty="0">
                <a:solidFill>
                  <a:srgbClr val="C00000"/>
                </a:solidFill>
              </a:rPr>
              <a:t> lost partitions on failure</a:t>
            </a: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V="1">
            <a:off x="5357386" y="3167342"/>
            <a:ext cx="835293" cy="262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 flipV="1">
            <a:off x="4239891" y="3167342"/>
            <a:ext cx="835293" cy="262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3856706" y="3942540"/>
            <a:ext cx="430222" cy="6359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B764B-60F3-AB45-AECB-6408441F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0BB91-A85A-0F4D-B85F-54631B2450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4" grpId="0" animBg="1"/>
      <p:bldP spid="74" grpId="1" animBg="1"/>
      <p:bldP spid="77" grpId="0" animBg="1"/>
      <p:bldP spid="80" grpId="0" animBg="1"/>
      <p:bldP spid="80" grpId="1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5" grpId="0"/>
      <p:bldP spid="1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Generality of RDDs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Despite their restrictions, RDDs can express many parallel algorithms</a:t>
            </a:r>
          </a:p>
          <a:p>
            <a:pPr lvl="1"/>
            <a:r>
              <a:rPr lang="en-US" dirty="0"/>
              <a:t>These naturally </a:t>
            </a:r>
            <a:r>
              <a:rPr lang="en-US" i="1" dirty="0"/>
              <a:t>apply the same operation to many items</a:t>
            </a:r>
          </a:p>
          <a:p>
            <a:r>
              <a:rPr lang="en-US" dirty="0"/>
              <a:t>Unify many programming models</a:t>
            </a:r>
          </a:p>
          <a:p>
            <a:pPr lvl="1"/>
            <a:r>
              <a:rPr lang="en-US" i="1" dirty="0"/>
              <a:t>Data flow models:</a:t>
            </a:r>
            <a:r>
              <a:rPr lang="en-US" dirty="0"/>
              <a:t> </a:t>
            </a:r>
            <a:r>
              <a:rPr lang="en-US" dirty="0" err="1"/>
              <a:t>MapReduce</a:t>
            </a:r>
            <a:r>
              <a:rPr lang="en-US" dirty="0"/>
              <a:t>, Dryad, SQL, …</a:t>
            </a:r>
          </a:p>
          <a:p>
            <a:pPr lvl="1"/>
            <a:r>
              <a:rPr lang="en-US" i="1" dirty="0"/>
              <a:t>Specialized models</a:t>
            </a:r>
            <a:r>
              <a:rPr lang="en-US" dirty="0"/>
              <a:t> for iterative apps: BSP (</a:t>
            </a:r>
            <a:r>
              <a:rPr lang="en-US" dirty="0" err="1"/>
              <a:t>Pregel</a:t>
            </a:r>
            <a:r>
              <a:rPr lang="en-US" dirty="0"/>
              <a:t>), iterative </a:t>
            </a:r>
            <a:r>
              <a:rPr lang="en-US" dirty="0" err="1"/>
              <a:t>MapReduce</a:t>
            </a:r>
            <a:r>
              <a:rPr lang="en-US" dirty="0"/>
              <a:t> (</a:t>
            </a:r>
            <a:r>
              <a:rPr lang="en-US" dirty="0" err="1"/>
              <a:t>Haloop</a:t>
            </a:r>
            <a:r>
              <a:rPr lang="en-US" dirty="0"/>
              <a:t>), bulk incremental, …</a:t>
            </a:r>
          </a:p>
          <a:p>
            <a:r>
              <a:rPr lang="en-US" dirty="0"/>
              <a:t>Support </a:t>
            </a:r>
            <a:r>
              <a:rPr lang="en-US" i="1" dirty="0"/>
              <a:t>new apps </a:t>
            </a:r>
            <a:r>
              <a:rPr lang="en-US" dirty="0"/>
              <a:t>that these models don’t</a:t>
            </a:r>
          </a:p>
          <a:p>
            <a:r>
              <a:rPr lang="en-US" dirty="0"/>
              <a:t>Enables apps to efficiently </a:t>
            </a:r>
            <a:r>
              <a:rPr lang="en-US" i="1" dirty="0"/>
              <a:t>intermix</a:t>
            </a:r>
            <a:r>
              <a:rPr lang="en-US" dirty="0"/>
              <a:t> these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C9500-CC50-8449-9BC9-96076736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08F44-B857-0C40-9DD9-19006B46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41676"/>
            <a:ext cx="8565204" cy="2857884"/>
          </a:xfrm>
        </p:spPr>
        <p:txBody>
          <a:bodyPr/>
          <a:lstStyle/>
          <a:p>
            <a:r>
              <a:rPr lang="en-US" dirty="0"/>
              <a:t>Single node/process</a:t>
            </a:r>
          </a:p>
          <a:p>
            <a:pPr lvl="1"/>
            <a:r>
              <a:rPr lang="en-US" dirty="0"/>
              <a:t>Read data from input source (e.g., network socket)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Write output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stream processing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983E-49C7-CE4E-992B-CE12E45E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3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/>
              <a:t>Convert Celsius temperature to Fahrenheit</a:t>
            </a:r>
          </a:p>
          <a:p>
            <a:pPr lvl="1"/>
            <a:r>
              <a:rPr lang="en-US" sz="2600" dirty="0"/>
              <a:t>Stateless operation:   </a:t>
            </a:r>
            <a:r>
              <a:rPr lang="en-US" sz="2600" b="1" dirty="0"/>
              <a:t>emit </a:t>
            </a:r>
            <a:r>
              <a:rPr lang="en-US" sz="2600" dirty="0"/>
              <a:t> (input * 9 / 5) + 32</a:t>
            </a:r>
          </a:p>
          <a:p>
            <a:pPr lvl="1"/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Stateless conversion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663A5-CDB2-0C44-AC19-3A91A5EC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2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/>
              <a:t>Function can filter inputs</a:t>
            </a:r>
          </a:p>
          <a:p>
            <a:pPr lvl="1"/>
            <a:r>
              <a:rPr lang="en-US" sz="3000" dirty="0"/>
              <a:t>if (input &gt; threshold)  {  </a:t>
            </a:r>
            <a:r>
              <a:rPr lang="en-US" sz="3000" b="1" dirty="0"/>
              <a:t>emit </a:t>
            </a:r>
            <a:r>
              <a:rPr lang="en-US" sz="3000" dirty="0"/>
              <a:t>input }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Stateless filtering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B1B02-C33F-1947-85F8-2A46FF9E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1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9476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/>
              <a:t>Compute </a:t>
            </a:r>
            <a:r>
              <a:rPr lang="en-US" dirty="0"/>
              <a:t>EWMA of Fahrenheit temperature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new_temp</a:t>
            </a:r>
            <a:r>
              <a:rPr lang="en-US" sz="2600" dirty="0"/>
              <a:t> = ⍺ * ( </a:t>
            </a:r>
            <a:r>
              <a:rPr lang="en-US" sz="2600" dirty="0" err="1"/>
              <a:t>CtoF</a:t>
            </a:r>
            <a:r>
              <a:rPr lang="en-US" sz="2600" dirty="0"/>
              <a:t>(input) ) + (1- ⍺) * </a:t>
            </a:r>
            <a:r>
              <a:rPr lang="en-US" sz="2600" dirty="0" err="1"/>
              <a:t>last_temp</a:t>
            </a:r>
            <a:endParaRPr lang="en-US" sz="2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last_temp</a:t>
            </a:r>
            <a:r>
              <a:rPr lang="en-US" sz="2600" dirty="0"/>
              <a:t> = </a:t>
            </a:r>
            <a:r>
              <a:rPr lang="en-US" sz="2600" dirty="0" err="1"/>
              <a:t>new_temp</a:t>
            </a:r>
            <a:endParaRPr lang="en-US" sz="2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b="1" dirty="0"/>
              <a:t>emit</a:t>
            </a:r>
            <a:r>
              <a:rPr lang="en-US" sz="2600" dirty="0"/>
              <a:t> </a:t>
            </a:r>
            <a:r>
              <a:rPr lang="en-US" sz="2600" dirty="0" err="1"/>
              <a:t>new_temp</a:t>
            </a:r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</a:t>
            </a:r>
            <a:r>
              <a:rPr lang="en-US" dirty="0" err="1"/>
              <a:t>Stateful</a:t>
            </a:r>
            <a:r>
              <a:rPr lang="en-US" dirty="0"/>
              <a:t> conversion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EWMA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flipH="1">
            <a:off x="4805485" y="2677345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F5E7A-C285-1244-8059-93E1F310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3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85276"/>
          </a:xfrm>
        </p:spPr>
        <p:txBody>
          <a:bodyPr>
            <a:normAutofit/>
          </a:bodyPr>
          <a:lstStyle/>
          <a:p>
            <a:r>
              <a:rPr lang="en-US" dirty="0"/>
              <a:t>E.g., Average value per window </a:t>
            </a:r>
          </a:p>
          <a:p>
            <a:pPr lvl="1"/>
            <a:r>
              <a:rPr lang="en-US" sz="2600" dirty="0"/>
              <a:t>Window can be # elements (10) or time (1s)</a:t>
            </a:r>
          </a:p>
          <a:p>
            <a:pPr lvl="1"/>
            <a:r>
              <a:rPr lang="en-US" sz="2600" dirty="0"/>
              <a:t>Windows can be fixed (every 5s)</a:t>
            </a:r>
          </a:p>
          <a:p>
            <a:pPr lvl="1"/>
            <a:r>
              <a:rPr lang="en-US" sz="2600" dirty="0"/>
              <a:t>Windows can be “sliding” (5s window every 1s)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Aggregation (</a:t>
            </a:r>
            <a:r>
              <a:rPr lang="en-US" dirty="0" err="1"/>
              <a:t>stateful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40142" y="4547440"/>
            <a:ext cx="2366248" cy="365760"/>
            <a:chOff x="6340142" y="4547440"/>
            <a:chExt cx="2366248" cy="365760"/>
          </a:xfrm>
        </p:grpSpPr>
        <p:sp>
          <p:nvSpPr>
            <p:cNvPr id="12" name="Rectangle 11"/>
            <p:cNvSpPr/>
            <p:nvPr/>
          </p:nvSpPr>
          <p:spPr>
            <a:xfrm>
              <a:off x="6340142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58863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4870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8342" y="5573405"/>
            <a:ext cx="1618592" cy="1082765"/>
            <a:chOff x="1778342" y="5573405"/>
            <a:chExt cx="1618592" cy="1082765"/>
          </a:xfrm>
        </p:grpSpPr>
        <p:sp>
          <p:nvSpPr>
            <p:cNvPr id="26" name="Rectangle 25"/>
            <p:cNvSpPr/>
            <p:nvPr/>
          </p:nvSpPr>
          <p:spPr>
            <a:xfrm>
              <a:off x="1778342" y="5573405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84718" y="5954768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91094" y="6336130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B349F-9883-1A4D-A90A-FE8097B1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7799"/>
            <a:ext cx="8793804" cy="53181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BIG DATA really demands distributed systems!</a:t>
            </a:r>
          </a:p>
          <a:p>
            <a:pPr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Large-scale computing with: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Scalability and parallelism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Fault tolerance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Load management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Consistency (</a:t>
            </a:r>
            <a:r>
              <a:rPr lang="en-US" sz="2800" dirty="0">
                <a:solidFill>
                  <a:srgbClr val="2C2C2C"/>
                </a:solidFill>
                <a:latin typeface="HelveticaNeue" panose="02000503000000020004" pitchFamily="2" charset="0"/>
              </a:rPr>
              <a:t>exactly-once processing guarantees)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2C2C2C"/>
                </a:solidFill>
                <a:latin typeface="HelveticaNeue" panose="02000503000000020004" pitchFamily="2" charset="0"/>
                <a:ea typeface="Arial" charset="0"/>
                <a:cs typeface="Arial" charset="0"/>
              </a:rPr>
              <a:t>Transparency (programming abstractions and high-level languages)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Why?</a:t>
            </a:r>
          </a:p>
        </p:txBody>
      </p:sp>
    </p:spTree>
    <p:extLst>
      <p:ext uri="{BB962C8B-B14F-4D97-AF65-F5344CB8AC3E}">
        <p14:creationId xmlns:p14="http://schemas.microsoft.com/office/powerpoint/2010/main" val="356662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Stream processing as chain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53FB73-61E8-AF4A-A45B-60B9EB75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80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Stream processing as directed graph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>
          <a:xfrm>
            <a:off x="1813233" y="387692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>
            <a:cxnSpLocks noChangeAspect="1"/>
            <a:stCxn id="37" idx="3"/>
            <a:endCxn id="5" idx="1"/>
          </p:cNvCxnSpPr>
          <p:nvPr/>
        </p:nvCxnSpPr>
        <p:spPr>
          <a:xfrm flipV="1">
            <a:off x="3040455" y="2748471"/>
            <a:ext cx="979972" cy="1746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37" idx="1"/>
          </p:cNvCxnSpPr>
          <p:nvPr/>
        </p:nvCxnSpPr>
        <p:spPr>
          <a:xfrm flipV="1">
            <a:off x="735203" y="4494549"/>
            <a:ext cx="107803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1551" y="3660051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sensor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type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1551" y="1948726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sensor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type 1</a:t>
            </a: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6090924" y="4470486"/>
            <a:ext cx="264889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5" idx="3"/>
          </p:cNvCxnSpPr>
          <p:nvPr/>
        </p:nvCxnSpPr>
        <p:spPr>
          <a:xfrm>
            <a:off x="5247649" y="2748471"/>
            <a:ext cx="843275" cy="1722056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858745" y="221762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alerts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26774" y="3957001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storage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59B63-7F0D-0249-8154-6A9AF1C3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Large amounts of data to process in (near) real time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Social network trends (#trending)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Intrusion detection systems (networks, datacenters)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Sensors:  Detect earthquakes by correlating vibrations of millions of smartphones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Fraud detection </a:t>
            </a:r>
          </a:p>
          <a:p>
            <a:pPr lvl="2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Visa:  2000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/ sec on average, peak ~47,000 / sec</a:t>
            </a:r>
          </a:p>
          <a:p>
            <a:pPr lvl="2">
              <a:defRPr/>
            </a:pP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stream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75B0F-3B7A-A14F-94AD-0510277E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Tuple-by-Tuple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3951288"/>
          </a:xfrm>
        </p:spPr>
        <p:txBody>
          <a:bodyPr/>
          <a:lstStyle/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input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if (input &gt; threshold)  {  		</a:t>
            </a:r>
            <a:r>
              <a:rPr lang="en-US" sz="2800" b="1" dirty="0"/>
              <a:t>emit </a:t>
            </a:r>
            <a:r>
              <a:rPr lang="en-US" sz="2800" dirty="0"/>
              <a:t>input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}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Micro-batch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3951288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inputs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out = []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for input in inputs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if (input &gt; threshold)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	</a:t>
            </a:r>
            <a:r>
              <a:rPr lang="en-US" sz="2800" dirty="0" err="1"/>
              <a:t>out.append</a:t>
            </a:r>
            <a:r>
              <a:rPr lang="en-US" sz="2800" dirty="0"/>
              <a:t>(input)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b="1" dirty="0"/>
              <a:t>emit </a:t>
            </a:r>
            <a:r>
              <a:rPr lang="en-US" sz="2800" dirty="0"/>
              <a:t>out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/>
              <a:t>Scale “up”: batching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2C219-8713-A745-9068-F42F9388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Tuple-by-Tuple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1458663"/>
          </a:xfrm>
        </p:spPr>
        <p:txBody>
          <a:bodyPr/>
          <a:lstStyle/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Lower Latency</a:t>
            </a:r>
          </a:p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Lower Throughput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Micro-batch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1458663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Higher Latency</a:t>
            </a:r>
          </a:p>
          <a:p>
            <a:pPr marL="400050" lvl="1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Higher Throughput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/>
              <a:t>Scale “up”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335" y="4075690"/>
            <a:ext cx="8556876" cy="18769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Why?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read/write is an system call into kernel.  More cycles performing kernel/application transitions (context switches), less actually spent processing data.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5A0F99-8114-3441-97B2-0166FA63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Scale “out”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350196" y="1756530"/>
            <a:ext cx="8377586" cy="1553804"/>
            <a:chOff x="350196" y="1756530"/>
            <a:chExt cx="8377586" cy="1553804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0196" y="2181648"/>
              <a:ext cx="3383280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flipV="1">
              <a:off x="5344502" y="2374151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907328" y="1756530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155106" y="2756249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78342" y="256792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01578" y="237959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024814" y="2191271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1870" y="2944574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169867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93103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416339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039574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546631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6288" y="4519236"/>
            <a:ext cx="8378791" cy="1618647"/>
            <a:chOff x="386288" y="4519236"/>
            <a:chExt cx="8378791" cy="1618647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386288" y="4607217"/>
              <a:ext cx="3355848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>
            <a:xfrm flipV="1">
              <a:off x="5381799" y="5520262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07328" y="4902641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92403" y="472377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815639" y="4928310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438875" y="513284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062111" y="5337382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69167" y="4519236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207164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830400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453636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076871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583928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B59EAA-0F03-684A-8C8A-B9F90D38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50196" y="2181648"/>
            <a:ext cx="3383280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/>
              <a:t>Stateless operations: trivially parallelized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907328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756249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56792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37959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944574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86288" y="4607217"/>
            <a:ext cx="3355848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5381799" y="5520262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spect="1"/>
          </p:cNvSpPr>
          <p:nvPr/>
        </p:nvSpPr>
        <p:spPr>
          <a:xfrm>
            <a:off x="3907328" y="4902641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92403" y="472377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815639" y="4928310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438875" y="513284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062111" y="5337382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69167" y="4519236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207164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830400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53636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76871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583928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062518" y="2236991"/>
            <a:ext cx="954140" cy="274320"/>
            <a:chOff x="1960017" y="7942245"/>
            <a:chExt cx="954140" cy="27432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62518" y="3790795"/>
            <a:ext cx="954140" cy="274320"/>
            <a:chOff x="1960017" y="7942245"/>
            <a:chExt cx="954140" cy="274320"/>
          </a:xfrm>
        </p:grpSpPr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45434" y="5383102"/>
            <a:ext cx="954140" cy="274320"/>
            <a:chOff x="1960017" y="7942245"/>
            <a:chExt cx="954140" cy="274320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DC836-8ED2-634C-BA43-E256B56E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complicates parallelization</a:t>
            </a:r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871975" y="4585796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57198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950004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64392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10" name="Straight Arrow Connector 9"/>
          <p:cNvCxnSpPr>
            <a:cxnSpLocks noChangeAspect="1"/>
            <a:endCxn id="9" idx="1"/>
          </p:cNvCxnSpPr>
          <p:nvPr/>
        </p:nvCxnSpPr>
        <p:spPr>
          <a:xfrm>
            <a:off x="3177226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9" idx="3"/>
          </p:cNvCxnSpPr>
          <p:nvPr/>
        </p:nvCxnSpPr>
        <p:spPr>
          <a:xfrm>
            <a:off x="5384420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9" idx="3"/>
          </p:cNvCxnSpPr>
          <p:nvPr/>
        </p:nvCxnSpPr>
        <p:spPr>
          <a:xfrm flipV="1">
            <a:off x="7591614" y="4585795"/>
            <a:ext cx="914400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CFCEF-96CE-9C4E-A297-80935CA8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97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complicates parallelization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0F708-7B00-A742-8A7C-09F32CDD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39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2687227" y="26326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53" y="4005521"/>
            <a:ext cx="422285" cy="4170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95A7A-7C49-224D-AA97-9CB23EA8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B2AE-FD96-601F-328D-470D26E5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Landscape evo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64FB1-FAAF-7758-CA37-A070CB8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E4C1C7-B41C-672C-1AE0-82F5B066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46464"/>
            <a:ext cx="2028372" cy="15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286F8-DD96-F8DC-F38B-1D58E5AE856E}"/>
              </a:ext>
            </a:extLst>
          </p:cNvPr>
          <p:cNvSpPr txBox="1"/>
          <p:nvPr/>
        </p:nvSpPr>
        <p:spPr>
          <a:xfrm>
            <a:off x="1175657" y="33333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C5F640-A324-5DD5-D9EE-02743ED5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037114"/>
            <a:ext cx="6417858" cy="33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BBB88-87A4-72D3-FFA5-5661F64661DA}"/>
              </a:ext>
            </a:extLst>
          </p:cNvPr>
          <p:cNvSpPr txBox="1"/>
          <p:nvPr/>
        </p:nvSpPr>
        <p:spPr>
          <a:xfrm>
            <a:off x="5323114" y="197575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2021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F8982E4-9869-7125-0370-4988BDFA25AC}"/>
              </a:ext>
            </a:extLst>
          </p:cNvPr>
          <p:cNvSpPr/>
          <p:nvPr/>
        </p:nvSpPr>
        <p:spPr>
          <a:xfrm rot="2780987">
            <a:off x="2501416" y="2189905"/>
            <a:ext cx="1317997" cy="552289"/>
          </a:xfrm>
          <a:prstGeom prst="rightArrow">
            <a:avLst>
              <a:gd name="adj1" fmla="val 38089"/>
              <a:gd name="adj2" fmla="val 127446"/>
            </a:avLst>
          </a:prstGeom>
          <a:solidFill>
            <a:srgbClr val="C00000"/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0765E-2C1E-4471-3B28-8710C68196E5}"/>
              </a:ext>
            </a:extLst>
          </p:cNvPr>
          <p:cNvSpPr txBox="1"/>
          <p:nvPr/>
        </p:nvSpPr>
        <p:spPr>
          <a:xfrm>
            <a:off x="615500" y="6402942"/>
            <a:ext cx="79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Matt </a:t>
            </a:r>
            <a:r>
              <a:rPr lang="en-US" sz="1200" dirty="0" err="1"/>
              <a:t>Turck</a:t>
            </a:r>
            <a:r>
              <a:rPr lang="en-US" sz="1200" dirty="0"/>
              <a:t> (@</a:t>
            </a:r>
            <a:r>
              <a:rPr lang="en-US" sz="1200" dirty="0" err="1"/>
              <a:t>mattturck</a:t>
            </a:r>
            <a:r>
              <a:rPr lang="en-US" sz="1200" dirty="0"/>
              <a:t>), John Wu (@</a:t>
            </a:r>
            <a:r>
              <a:rPr lang="en-US" sz="1200" dirty="0" err="1"/>
              <a:t>john_d_wu</a:t>
            </a:r>
            <a:r>
              <a:rPr lang="en-US" sz="1200" dirty="0"/>
              <a:t>) &amp; </a:t>
            </a:r>
            <a:r>
              <a:rPr lang="en-US" sz="1200" dirty="0" err="1"/>
              <a:t>FirstMark</a:t>
            </a:r>
            <a:r>
              <a:rPr lang="en-US" sz="1200" dirty="0"/>
              <a:t> (@</a:t>
            </a:r>
            <a:r>
              <a:rPr lang="en-US" sz="1200" dirty="0" err="1"/>
              <a:t>firstmarkcap</a:t>
            </a:r>
            <a:r>
              <a:rPr lang="en-US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99859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Compute trending keywords</a:t>
            </a:r>
          </a:p>
          <a:p>
            <a:pPr lvl="1"/>
            <a:r>
              <a:rPr lang="en-US" dirty="0"/>
              <a:t>E.g.,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parallelize joins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7783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1547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451325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41" name="Straight Arrow Connector 40"/>
          <p:cNvCxnSpPr>
            <a:cxnSpLocks noChangeAspect="1"/>
            <a:stCxn id="30" idx="3"/>
            <a:endCxn id="31" idx="1"/>
          </p:cNvCxnSpPr>
          <p:nvPr/>
        </p:nvCxnSpPr>
        <p:spPr>
          <a:xfrm>
            <a:off x="6977746" y="459916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8274285" y="459916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D3B50-33D4-244E-B823-C8632C63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69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parallelize joins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partitioned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1932" y="1560430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merge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sort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top-k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4A11B2-D7D5-7C43-91B0-C1AFF91A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73000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partitioned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1932" y="1560430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merge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sort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top-k</a:t>
            </a:r>
          </a:p>
        </p:txBody>
      </p:sp>
      <p:sp>
        <p:nvSpPr>
          <p:cNvPr id="46" name="Lightning Bolt 45"/>
          <p:cNvSpPr/>
          <p:nvPr/>
        </p:nvSpPr>
        <p:spPr>
          <a:xfrm>
            <a:off x="2687227" y="24802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2678030"/>
            <a:ext cx="422285" cy="4170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3973918"/>
            <a:ext cx="422285" cy="4170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5267725"/>
            <a:ext cx="422285" cy="4170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870567-F12B-BD48-96E9-4F377DEE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</a:rPr>
              <a:t>Various fault tolerance mechanisms: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Record acknowledgement (Storm)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Micro-batches (Spark Streaming, Storm Trident)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Transactional updates (Google Cloud dataflow)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Distributed snapshots (</a:t>
            </a:r>
            <a:r>
              <a:rPr lang="en-US" sz="2400" dirty="0" err="1"/>
              <a:t>Flink</a:t>
            </a:r>
            <a:r>
              <a:rPr lang="en-US" sz="24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D290A-1800-7440-9BC4-267AC811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19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/>
              <a:t>Record acknowledgement (Storm)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/>
              <a:t>At least once semantics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/>
              <a:t>Ensure each input “fully processed”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/>
              <a:t>Track every processed tuple over the DAG, propagate ACKs upwards to the input source of data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/>
              <a:t>Cons: Apps need to deal with duplicate or out-of-order tuples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Micro-batches (Spark Streaming, Storm Trident)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Transactional updates (Google Cloud dataflow)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Distributed snapshots (</a:t>
            </a:r>
            <a:r>
              <a:rPr lang="en-US" sz="2400" dirty="0" err="1"/>
              <a:t>Flink</a:t>
            </a:r>
            <a:r>
              <a:rPr lang="en-US" sz="2400" dirty="0"/>
              <a:t>)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401A-F9DE-C84F-B7FF-E288B5E2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52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Record acknowledgement (Storm)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/>
              <a:t>Micro-batches (Spark Streaming, Storm Trident)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Each micro-batch may succeed or fail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On failure, recompute the micro-batch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Use lineage to track dependencies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Checkpoint state to support failure recovery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Transactional updates (Google Cloud dataflow)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Distributed snapshots (</a:t>
            </a:r>
            <a:r>
              <a:rPr lang="en-US" sz="2400" dirty="0" err="1"/>
              <a:t>Flink</a:t>
            </a:r>
            <a:r>
              <a:rPr lang="en-US" sz="2400" dirty="0"/>
              <a:t>)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0438C-9077-174C-BD7D-56C119F6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54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Record acknowledgement (Storm)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Micro-batches (Spark Streaming, Storm Trident)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/>
              <a:t>Transactional updates (Google Cloud dataflow)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Treat every processed record as a transaction, committed upon processing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On failure, replay the log to restore a consistent state and replay lost records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Distributed snapshots (</a:t>
            </a:r>
            <a:r>
              <a:rPr lang="en-US" sz="2400" dirty="0" err="1"/>
              <a:t>Flink</a:t>
            </a:r>
            <a:r>
              <a:rPr lang="en-US" sz="2400" dirty="0"/>
              <a:t>)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39491-9D0C-1B4D-BF26-64789A45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27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Record acknowledgement (Storm)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Micro-batches (Spark Streaming, Storm Trident)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Transactional updates (Google Cloud dataflow)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/>
              <a:t>Distributed snapshots (</a:t>
            </a:r>
            <a:r>
              <a:rPr lang="en-US" sz="2400" b="1" dirty="0" err="1"/>
              <a:t>Flink</a:t>
            </a:r>
            <a:r>
              <a:rPr lang="en-US" sz="2400" b="1" dirty="0"/>
              <a:t>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Take system-wide consistent snapshot (algo is a variation of </a:t>
            </a:r>
            <a:r>
              <a:rPr lang="en-US" sz="2200" dirty="0" err="1">
                <a:solidFill>
                  <a:prstClr val="black"/>
                </a:solidFill>
              </a:rPr>
              <a:t>Chandy-Lamport</a:t>
            </a:r>
            <a:r>
              <a:rPr lang="en-US" sz="2200" dirty="0">
                <a:solidFill>
                  <a:prstClr val="black"/>
                </a:solidFill>
              </a:rPr>
              <a:t>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Snapshot periodically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On failure, recover the latest snapshot and rewind the stream source to snapshot point, then replay inputs</a:t>
            </a:r>
            <a:endParaRPr lang="en-US" sz="2400" dirty="0"/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F9C41-C3DF-E240-BD8C-1A5BC8F5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64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Graph-Parallel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7B5F9-FB62-AF48-9E8F-0D5D36D2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7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>
            <a:spLocks/>
          </p:cNvSpPr>
          <p:nvPr/>
        </p:nvSpPr>
        <p:spPr bwMode="auto">
          <a:xfrm>
            <a:off x="3140075" y="2695575"/>
            <a:ext cx="1700213" cy="2762250"/>
          </a:xfrm>
          <a:custGeom>
            <a:avLst/>
            <a:gdLst>
              <a:gd name="T0" fmla="*/ 15217 w 1699793"/>
              <a:gd name="T1" fmla="*/ 1586081 h 2762476"/>
              <a:gd name="T2" fmla="*/ 486955 w 1699793"/>
              <a:gd name="T3" fmla="*/ 141327 h 2762476"/>
              <a:gd name="T4" fmla="*/ 1034784 w 1699793"/>
              <a:gd name="T5" fmla="*/ 88101 h 2762476"/>
              <a:gd name="T6" fmla="*/ 1156523 w 1699793"/>
              <a:gd name="T7" fmla="*/ 437882 h 2762476"/>
              <a:gd name="T8" fmla="*/ 768478 w 1699793"/>
              <a:gd name="T9" fmla="*/ 962556 h 2762476"/>
              <a:gd name="T10" fmla="*/ 913044 w 1699793"/>
              <a:gd name="T11" fmla="*/ 1015784 h 2762476"/>
              <a:gd name="T12" fmla="*/ 1209784 w 1699793"/>
              <a:gd name="T13" fmla="*/ 627982 h 2762476"/>
              <a:gd name="T14" fmla="*/ 1597828 w 1699793"/>
              <a:gd name="T15" fmla="*/ 612774 h 2762476"/>
              <a:gd name="T16" fmla="*/ 1689131 w 1699793"/>
              <a:gd name="T17" fmla="*/ 962556 h 2762476"/>
              <a:gd name="T18" fmla="*/ 1392392 w 1699793"/>
              <a:gd name="T19" fmla="*/ 1350360 h 2762476"/>
              <a:gd name="T20" fmla="*/ 760869 w 1699793"/>
              <a:gd name="T21" fmla="*/ 1532855 h 2762476"/>
              <a:gd name="T22" fmla="*/ 1316305 w 1699793"/>
              <a:gd name="T23" fmla="*/ 2080340 h 2762476"/>
              <a:gd name="T24" fmla="*/ 1156523 w 1699793"/>
              <a:gd name="T25" fmla="*/ 2643034 h 2762476"/>
              <a:gd name="T26" fmla="*/ 692391 w 1699793"/>
              <a:gd name="T27" fmla="*/ 2665846 h 2762476"/>
              <a:gd name="T28" fmla="*/ 0 w 1699793"/>
              <a:gd name="T29" fmla="*/ 1586081 h 27624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rgbClr val="FAC090"/>
          </a:solidFill>
          <a:ln w="38100" cap="flat" cmpd="sng">
            <a:solidFill>
              <a:srgbClr val="E46C0A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36866" name="Oval 129"/>
          <p:cNvSpPr>
            <a:spLocks noChangeArrowheads="1"/>
          </p:cNvSpPr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>
            <a:solidFill>
              <a:srgbClr val="E46C0A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/>
              <a:t>Properties of Graph Parallel Algorithms</a:t>
            </a:r>
          </a:p>
        </p:txBody>
      </p:sp>
      <p:grpSp>
        <p:nvGrpSpPr>
          <p:cNvPr id="36868" name="Group 107"/>
          <p:cNvGrpSpPr>
            <a:grpSpLocks/>
          </p:cNvGrpSpPr>
          <p:nvPr/>
        </p:nvGrpSpPr>
        <p:grpSpPr bwMode="auto">
          <a:xfrm>
            <a:off x="457200" y="2819400"/>
            <a:ext cx="2181225" cy="2438400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6905" name="Picture 84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6" name="Picture 85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7" name="Picture 88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8" name="Picture 89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9" name="Picture 90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0" name="Picture 91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1" name="Picture 92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TextBox 94"/>
          <p:cNvSpPr txBox="1">
            <a:spLocks noChangeArrowheads="1"/>
          </p:cNvSpPr>
          <p:nvPr/>
        </p:nvSpPr>
        <p:spPr bwMode="auto">
          <a:xfrm>
            <a:off x="561975" y="1560513"/>
            <a:ext cx="2017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Dependency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Graph</a:t>
            </a:r>
          </a:p>
        </p:txBody>
      </p:sp>
      <p:sp>
        <p:nvSpPr>
          <p:cNvPr id="36870" name="TextBox 95"/>
          <p:cNvSpPr txBox="1">
            <a:spLocks noChangeArrowheads="1"/>
          </p:cNvSpPr>
          <p:nvPr/>
        </p:nvSpPr>
        <p:spPr bwMode="auto">
          <a:xfrm>
            <a:off x="6451600" y="1600200"/>
            <a:ext cx="2100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Iterative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Computation</a:t>
            </a:r>
          </a:p>
        </p:txBody>
      </p:sp>
      <p:grpSp>
        <p:nvGrpSpPr>
          <p:cNvPr id="36871" name="Group 57"/>
          <p:cNvGrpSpPr>
            <a:grpSpLocks/>
          </p:cNvGrpSpPr>
          <p:nvPr/>
        </p:nvGrpSpPr>
        <p:grpSpPr bwMode="auto">
          <a:xfrm>
            <a:off x="6265863" y="2971800"/>
            <a:ext cx="2573337" cy="1981200"/>
            <a:chOff x="5510564" y="5120037"/>
            <a:chExt cx="2877737" cy="1602445"/>
          </a:xfrm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rPr>
                <a:t>What I Like</a:t>
              </a: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rPr>
                <a:t>What My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rPr>
                <a:t>Friends Like</a:t>
              </a:r>
            </a:p>
          </p:txBody>
        </p:sp>
        <p:sp>
          <p:nvSpPr>
            <p:cNvPr id="106" name="Curved Right Arrow 105"/>
            <p:cNvSpPr>
              <a:spLocks noChangeArrowheads="1"/>
            </p:cNvSpPr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07" name="Curved Right Arrow 106"/>
            <p:cNvSpPr>
              <a:spLocks noChangeArrowheads="1"/>
            </p:cNvSpPr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</p:grpSp>
      <p:sp>
        <p:nvSpPr>
          <p:cNvPr id="36872" name="TextBox 108"/>
          <p:cNvSpPr txBox="1">
            <a:spLocks noChangeArrowheads="1"/>
          </p:cNvSpPr>
          <p:nvPr/>
        </p:nvSpPr>
        <p:spPr bwMode="auto">
          <a:xfrm>
            <a:off x="3352800" y="1560513"/>
            <a:ext cx="21002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Factored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Computation </a:t>
            </a:r>
          </a:p>
        </p:txBody>
      </p:sp>
      <p:grpSp>
        <p:nvGrpSpPr>
          <p:cNvPr id="36873" name="Group 109"/>
          <p:cNvGrpSpPr>
            <a:grpSpLocks/>
          </p:cNvGrpSpPr>
          <p:nvPr/>
        </p:nvGrpSpPr>
        <p:grpSpPr bwMode="auto">
          <a:xfrm>
            <a:off x="3305175" y="2819400"/>
            <a:ext cx="2181225" cy="2438400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6884" name="Picture 120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Picture 121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Picture 122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Picture 123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124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9" name="Picture 125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0" name="Picture 126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EF350-4EF0-A849-83B7-5C2129E8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7799"/>
            <a:ext cx="8793804" cy="53181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Batch vs streaming data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data available in full before its processing begins?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data produced incrementally over time?</a:t>
            </a:r>
          </a:p>
          <a:p>
            <a:pPr>
              <a:lnSpc>
                <a:spcPct val="110000"/>
              </a:lnSpc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Generality vs specialization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general system can be used for many different applications, but not ideally suited to any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specialized system focuses on the needs of a class of application and takes advantage of their characteristics</a:t>
            </a:r>
          </a:p>
          <a:p>
            <a:pPr lvl="1">
              <a:lnSpc>
                <a:spcPct val="11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Diff. Problems </a:t>
            </a:r>
            <a:r>
              <a:rPr lang="en-US" dirty="0">
                <a:sym typeface="Wingdings" pitchFamily="2" charset="2"/>
              </a:rPr>
              <a:t> Diff.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39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ML Tasks Beyond Data-Parallelism </a:t>
            </a:r>
          </a:p>
        </p:txBody>
      </p:sp>
      <p:sp>
        <p:nvSpPr>
          <p:cNvPr id="5" name="Left-Right Arrow 4"/>
          <p:cNvSpPr>
            <a:spLocks noChangeArrowheads="1"/>
          </p:cNvSpPr>
          <p:nvPr/>
        </p:nvSpPr>
        <p:spPr bwMode="auto">
          <a:xfrm>
            <a:off x="542925" y="1481138"/>
            <a:ext cx="7999413" cy="957262"/>
          </a:xfrm>
          <a:prstGeom prst="leftRightArrow">
            <a:avLst>
              <a:gd name="adj1" fmla="val 64704"/>
              <a:gd name="adj2" fmla="val 49985"/>
            </a:avLst>
          </a:prstGeom>
          <a:gradFill rotWithShape="1">
            <a:gsLst>
              <a:gs pos="0">
                <a:srgbClr val="FFFFFF"/>
              </a:gs>
              <a:gs pos="82001">
                <a:srgbClr val="CE3B37"/>
              </a:gs>
              <a:gs pos="100000">
                <a:srgbClr val="CE3B37"/>
              </a:gs>
            </a:gsLst>
            <a:lin ang="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rPr>
              <a:t>Data-Parallel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rPr>
              <a:t>Graph-Parallel</a:t>
            </a:r>
          </a:p>
        </p:txBody>
      </p:sp>
      <p:sp>
        <p:nvSpPr>
          <p:cNvPr id="47108" name="TextBox 9"/>
          <p:cNvSpPr txBox="1">
            <a:spLocks noChangeArrowheads="1"/>
          </p:cNvSpPr>
          <p:nvPr/>
        </p:nvSpPr>
        <p:spPr bwMode="auto">
          <a:xfrm>
            <a:off x="2605088" y="3276600"/>
            <a:ext cx="1433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Cross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Validation</a:t>
            </a:r>
          </a:p>
        </p:txBody>
      </p:sp>
      <p:sp>
        <p:nvSpPr>
          <p:cNvPr id="47109" name="TextBox 10"/>
          <p:cNvSpPr txBox="1">
            <a:spLocks noChangeArrowheads="1"/>
          </p:cNvSpPr>
          <p:nvPr/>
        </p:nvSpPr>
        <p:spPr bwMode="auto">
          <a:xfrm>
            <a:off x="782638" y="32766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Feature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Extraction</a:t>
            </a:r>
          </a:p>
        </p:txBody>
      </p:sp>
      <p:sp>
        <p:nvSpPr>
          <p:cNvPr id="47110" name="TextBox 11"/>
          <p:cNvSpPr txBox="1">
            <a:spLocks noChangeArrowheads="1"/>
          </p:cNvSpPr>
          <p:nvPr/>
        </p:nvSpPr>
        <p:spPr bwMode="auto">
          <a:xfrm>
            <a:off x="1004888" y="2438400"/>
            <a:ext cx="2789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Map Reduce</a:t>
            </a:r>
          </a:p>
        </p:txBody>
      </p:sp>
      <p:sp>
        <p:nvSpPr>
          <p:cNvPr id="47111" name="TextBox 12"/>
          <p:cNvSpPr txBox="1">
            <a:spLocks noChangeArrowheads="1"/>
          </p:cNvSpPr>
          <p:nvPr/>
        </p:nvSpPr>
        <p:spPr bwMode="auto">
          <a:xfrm>
            <a:off x="1185863" y="4154488"/>
            <a:ext cx="2371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Computing Sufficient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Statistics </a:t>
            </a:r>
          </a:p>
        </p:txBody>
      </p:sp>
      <p:sp>
        <p:nvSpPr>
          <p:cNvPr id="47112" name="TextBox 24"/>
          <p:cNvSpPr txBox="1">
            <a:spLocks noChangeArrowheads="1"/>
          </p:cNvSpPr>
          <p:nvPr/>
        </p:nvSpPr>
        <p:spPr bwMode="auto">
          <a:xfrm>
            <a:off x="4465638" y="3605213"/>
            <a:ext cx="20462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Graphical Models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Gibbs Sampling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Belief Propagation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Variational Opt.</a:t>
            </a:r>
          </a:p>
        </p:txBody>
      </p:sp>
      <p:sp>
        <p:nvSpPr>
          <p:cNvPr id="47113" name="TextBox 25"/>
          <p:cNvSpPr txBox="1">
            <a:spLocks noChangeArrowheads="1"/>
          </p:cNvSpPr>
          <p:nvPr/>
        </p:nvSpPr>
        <p:spPr bwMode="auto">
          <a:xfrm>
            <a:off x="6665913" y="3605213"/>
            <a:ext cx="20193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Semi-Supervised </a:t>
            </a:r>
            <a:b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</a:b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Learning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Label Propagation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CoEM</a:t>
            </a:r>
          </a:p>
        </p:txBody>
      </p:sp>
      <p:sp>
        <p:nvSpPr>
          <p:cNvPr id="47114" name="TextBox 27"/>
          <p:cNvSpPr txBox="1">
            <a:spLocks noChangeArrowheads="1"/>
          </p:cNvSpPr>
          <p:nvPr/>
        </p:nvSpPr>
        <p:spPr bwMode="auto">
          <a:xfrm>
            <a:off x="6762750" y="4900613"/>
            <a:ext cx="1825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Graph Analysis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PageRank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Triangle Counting</a:t>
            </a:r>
          </a:p>
        </p:txBody>
      </p:sp>
      <p:sp>
        <p:nvSpPr>
          <p:cNvPr id="47115" name="TextBox 28"/>
          <p:cNvSpPr txBox="1">
            <a:spLocks noChangeArrowheads="1"/>
          </p:cNvSpPr>
          <p:nvPr/>
        </p:nvSpPr>
        <p:spPr bwMode="auto">
          <a:xfrm>
            <a:off x="4456113" y="4900613"/>
            <a:ext cx="20653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Collaborative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Filtering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Tensor Factorization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310495" y="2438400"/>
            <a:ext cx="421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?</a:t>
            </a:r>
            <a:endParaRPr kumimoji="0" lang="en-US" altLang="x-non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E2E7E-9B2C-1D4E-B99D-3EA20A3E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35067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Pregel</a:t>
            </a:r>
            <a:r>
              <a:rPr lang="en-US" dirty="0"/>
              <a:t>: Bulk Synchronous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slightly rethink the </a:t>
            </a:r>
            <a:r>
              <a:rPr lang="en-US" dirty="0" err="1"/>
              <a:t>MapReduce</a:t>
            </a:r>
            <a:r>
              <a:rPr lang="en-US" dirty="0"/>
              <a:t> model for processing </a:t>
            </a:r>
            <a:r>
              <a:rPr lang="en-US" b="1" dirty="0"/>
              <a:t>graphs</a:t>
            </a:r>
            <a:endParaRPr lang="en-US" dirty="0"/>
          </a:p>
          <a:p>
            <a:pPr lvl="1"/>
            <a:r>
              <a:rPr lang="en-US" dirty="0"/>
              <a:t>Vertices</a:t>
            </a:r>
          </a:p>
          <a:p>
            <a:pPr lvl="1"/>
            <a:r>
              <a:rPr lang="en-US" dirty="0"/>
              <a:t>“Edges” are really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Compare to </a:t>
            </a:r>
            <a:r>
              <a:rPr lang="en-US" dirty="0" err="1"/>
              <a:t>MapReduce</a:t>
            </a:r>
            <a:r>
              <a:rPr lang="en-US" dirty="0"/>
              <a:t> keys </a:t>
            </a:r>
            <a:r>
              <a:rPr lang="en-US" dirty="0">
                <a:sym typeface="Wingdings" panose="05000000000000000000" pitchFamily="2" charset="2"/>
              </a:rPr>
              <a:t> values?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“Think like a vertex”</a:t>
            </a:r>
          </a:p>
        </p:txBody>
      </p:sp>
      <p:sp>
        <p:nvSpPr>
          <p:cNvPr id="11" name="Oval 10"/>
          <p:cNvSpPr/>
          <p:nvPr/>
        </p:nvSpPr>
        <p:spPr>
          <a:xfrm>
            <a:off x="6869733" y="4388321"/>
            <a:ext cx="1271588" cy="1181563"/>
          </a:xfrm>
          <a:prstGeom prst="ellipse">
            <a:avLst/>
          </a:prstGeom>
          <a:solidFill>
            <a:srgbClr val="A93023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3255" y="5743550"/>
            <a:ext cx="2064544" cy="692236"/>
          </a:xfrm>
          <a:prstGeom prst="roundRect">
            <a:avLst/>
          </a:prstGeom>
          <a:solidFill>
            <a:srgbClr val="A93023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 value</a:t>
            </a:r>
          </a:p>
        </p:txBody>
      </p:sp>
      <p:cxnSp>
        <p:nvCxnSpPr>
          <p:cNvPr id="13" name="Straight Arrow Connector 12"/>
          <p:cNvCxnSpPr>
            <a:stCxn id="11" idx="7"/>
          </p:cNvCxnSpPr>
          <p:nvPr/>
        </p:nvCxnSpPr>
        <p:spPr>
          <a:xfrm flipV="1">
            <a:off x="7955101" y="3866827"/>
            <a:ext cx="900595" cy="694530"/>
          </a:xfrm>
          <a:prstGeom prst="straightConnector1">
            <a:avLst/>
          </a:prstGeom>
          <a:noFill/>
          <a:ln w="38100" cap="rnd" cmpd="sng" algn="ctr">
            <a:solidFill>
              <a:srgbClr val="212121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5440983" y="4979103"/>
            <a:ext cx="1428750" cy="16436"/>
          </a:xfrm>
          <a:prstGeom prst="straightConnector1">
            <a:avLst/>
          </a:prstGeom>
          <a:noFill/>
          <a:ln w="38100" cap="rnd" cmpd="sng" algn="ctr">
            <a:solidFill>
              <a:srgbClr val="212121"/>
            </a:solidFill>
            <a:prstDash val="solid"/>
            <a:tailEnd type="triangle"/>
          </a:ln>
          <a:effectLst/>
        </p:spPr>
      </p:cxnSp>
      <p:sp>
        <p:nvSpPr>
          <p:cNvPr id="15" name="Oval 14"/>
          <p:cNvSpPr/>
          <p:nvPr/>
        </p:nvSpPr>
        <p:spPr>
          <a:xfrm>
            <a:off x="4169395" y="4459064"/>
            <a:ext cx="1271588" cy="1181563"/>
          </a:xfrm>
          <a:prstGeom prst="ellipse">
            <a:avLst/>
          </a:prstGeom>
          <a:solidFill>
            <a:srgbClr val="CDD0D1">
              <a:lumMod val="90000"/>
            </a:srgbClr>
          </a:solidFill>
          <a:ln w="38100" cap="rnd" cmpd="sng" algn="ctr">
            <a:solidFill>
              <a:srgbClr val="CDD0D1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85DFC-7F41-7248-BB40-A11F2A52F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3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</a:t>
            </a:r>
            <a:r>
              <a:rPr lang="en-US" dirty="0" err="1"/>
              <a:t>Pregel</a:t>
            </a:r>
            <a:r>
              <a:rPr lang="en-US" dirty="0"/>
              <a:t> Execution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sequence of </a:t>
            </a:r>
            <a:r>
              <a:rPr lang="en-US" i="1" dirty="0" err="1"/>
              <a:t>supersteps</a:t>
            </a:r>
            <a:r>
              <a:rPr lang="en-US" dirty="0"/>
              <a:t>, for each vertex V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superstep</a:t>
            </a:r>
            <a:r>
              <a:rPr lang="en-US" dirty="0"/>
              <a:t> S:</a:t>
            </a:r>
          </a:p>
          <a:p>
            <a:r>
              <a:rPr lang="en-US" dirty="0"/>
              <a:t>Compute in parallel at each V</a:t>
            </a:r>
          </a:p>
          <a:p>
            <a:pPr lvl="1"/>
            <a:r>
              <a:rPr lang="en-US" dirty="0"/>
              <a:t>Read messages sent to V in </a:t>
            </a:r>
            <a:r>
              <a:rPr lang="en-US" dirty="0" err="1"/>
              <a:t>superstep</a:t>
            </a:r>
            <a:r>
              <a:rPr lang="en-US" dirty="0"/>
              <a:t> S-1</a:t>
            </a:r>
          </a:p>
          <a:p>
            <a:pPr lvl="1"/>
            <a:r>
              <a:rPr lang="en-US" dirty="0"/>
              <a:t>Update value / state</a:t>
            </a:r>
          </a:p>
          <a:p>
            <a:pPr lvl="1"/>
            <a:r>
              <a:rPr lang="en-US" dirty="0"/>
              <a:t>Optionally change topology</a:t>
            </a:r>
          </a:p>
          <a:p>
            <a:r>
              <a:rPr lang="en-US" dirty="0"/>
              <a:t>Send messages</a:t>
            </a:r>
          </a:p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Wait till all communication is finished</a:t>
            </a:r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80709" y="4142717"/>
            <a:ext cx="1271588" cy="1181563"/>
          </a:xfrm>
          <a:prstGeom prst="ellipse">
            <a:avLst/>
          </a:prstGeom>
          <a:solidFill>
            <a:srgbClr val="A93023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84231" y="5698703"/>
            <a:ext cx="2064544" cy="692236"/>
          </a:xfrm>
          <a:prstGeom prst="roundRect">
            <a:avLst/>
          </a:prstGeom>
          <a:solidFill>
            <a:srgbClr val="A93023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 value</a:t>
            </a:r>
          </a:p>
        </p:txBody>
      </p:sp>
      <p:cxnSp>
        <p:nvCxnSpPr>
          <p:cNvPr id="16" name="Straight Arrow Connector 15"/>
          <p:cNvCxnSpPr>
            <a:stCxn id="14" idx="7"/>
          </p:cNvCxnSpPr>
          <p:nvPr/>
        </p:nvCxnSpPr>
        <p:spPr>
          <a:xfrm flipV="1">
            <a:off x="7866077" y="3621223"/>
            <a:ext cx="900595" cy="694530"/>
          </a:xfrm>
          <a:prstGeom prst="straightConnector1">
            <a:avLst/>
          </a:prstGeom>
          <a:noFill/>
          <a:ln w="38100" cap="rnd" cmpd="sng" algn="ctr">
            <a:solidFill>
              <a:srgbClr val="212121"/>
            </a:solidFill>
            <a:prstDash val="solid"/>
            <a:tailEnd type="triangle"/>
          </a:ln>
          <a:effectLst/>
        </p:spPr>
      </p:cxnSp>
      <p:cxnSp>
        <p:nvCxnSpPr>
          <p:cNvPr id="17" name="Straight Arrow Connector 16"/>
          <p:cNvCxnSpPr>
            <a:stCxn id="14" idx="2"/>
          </p:cNvCxnSpPr>
          <p:nvPr/>
        </p:nvCxnSpPr>
        <p:spPr>
          <a:xfrm flipH="1">
            <a:off x="5670112" y="4733499"/>
            <a:ext cx="1110597" cy="12776"/>
          </a:xfrm>
          <a:prstGeom prst="straightConnector1">
            <a:avLst/>
          </a:prstGeom>
          <a:noFill/>
          <a:ln w="38100" cap="rnd" cmpd="sng" algn="ctr">
            <a:solidFill>
              <a:srgbClr val="212121"/>
            </a:solidFill>
            <a:prstDash val="solid"/>
            <a:tailEnd type="triangle"/>
          </a:ln>
          <a:effectLst/>
        </p:spPr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5667293" y="3598135"/>
            <a:ext cx="1299636" cy="717618"/>
          </a:xfrm>
          <a:prstGeom prst="straightConnector1">
            <a:avLst/>
          </a:prstGeom>
          <a:noFill/>
          <a:ln w="38100" cap="rnd" cmpd="sng" algn="ctr">
            <a:solidFill>
              <a:srgbClr val="CDD0D1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>
            <a:off x="7280772" y="3269471"/>
            <a:ext cx="135731" cy="873246"/>
          </a:xfrm>
          <a:prstGeom prst="straightConnector1">
            <a:avLst/>
          </a:prstGeom>
          <a:noFill/>
          <a:ln w="38100" cap="rnd" cmpd="sng" algn="ctr">
            <a:solidFill>
              <a:srgbClr val="CDD0D1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0" name="Straight Arrow Connector 19"/>
          <p:cNvCxnSpPr>
            <a:stCxn id="14" idx="4"/>
            <a:endCxn id="15" idx="0"/>
          </p:cNvCxnSpPr>
          <p:nvPr/>
        </p:nvCxnSpPr>
        <p:spPr>
          <a:xfrm>
            <a:off x="7416503" y="5324280"/>
            <a:ext cx="0" cy="374423"/>
          </a:xfrm>
          <a:prstGeom prst="straightConnector1">
            <a:avLst/>
          </a:prstGeom>
          <a:noFill/>
          <a:ln w="38100" cap="rnd" cmpd="sng" algn="ctr">
            <a:solidFill>
              <a:srgbClr val="CDD0D1">
                <a:lumMod val="2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6379463" y="5693937"/>
            <a:ext cx="2064544" cy="692236"/>
          </a:xfrm>
          <a:prstGeom prst="roundRect">
            <a:avLst/>
          </a:prstGeom>
          <a:solidFill>
            <a:srgbClr val="0B4183">
              <a:lumMod val="60000"/>
              <a:lumOff val="40000"/>
            </a:srgbClr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4D8FE-A4FE-2F45-B727-370E40C7D3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8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every vertex voting to halt</a:t>
            </a:r>
          </a:p>
          <a:p>
            <a:pPr lvl="1"/>
            <a:r>
              <a:rPr lang="en-US" dirty="0"/>
              <a:t>Once a vertex deactivates itself it does no further work unless triggered externally by receiving a message</a:t>
            </a:r>
          </a:p>
          <a:p>
            <a:r>
              <a:rPr lang="en-US" dirty="0"/>
              <a:t>Algorithm terminates when all vertices are simultaneously inactive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76020" y="4681017"/>
            <a:ext cx="2064544" cy="692236"/>
          </a:xfrm>
          <a:prstGeom prst="roundRect">
            <a:avLst/>
          </a:prstGeom>
          <a:solidFill>
            <a:srgbClr val="ECE3E0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Active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45607" y="4682234"/>
            <a:ext cx="2064544" cy="692236"/>
          </a:xfrm>
          <a:prstGeom prst="roundRect">
            <a:avLst/>
          </a:prstGeom>
          <a:solidFill>
            <a:srgbClr val="ECE3E0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000000"/>
                </a:solidFill>
                <a:latin typeface="Tahoma"/>
                <a:cs typeface="Tahoma"/>
              </a:rPr>
              <a:t>Ina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ctive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9" name="Curved Connector 8"/>
          <p:cNvCxnSpPr>
            <a:stCxn id="6" idx="0"/>
            <a:endCxn id="7" idx="0"/>
          </p:cNvCxnSpPr>
          <p:nvPr/>
        </p:nvCxnSpPr>
        <p:spPr bwMode="auto">
          <a:xfrm rot="16200000" flipH="1">
            <a:off x="4992476" y="2896832"/>
            <a:ext cx="1217" cy="3569587"/>
          </a:xfrm>
          <a:prstGeom prst="curvedConnector3">
            <a:avLst>
              <a:gd name="adj1" fmla="val -4735571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Curved Connector 10"/>
          <p:cNvCxnSpPr/>
          <p:nvPr/>
        </p:nvCxnSpPr>
        <p:spPr bwMode="auto">
          <a:xfrm rot="16200000" flipV="1">
            <a:off x="4993673" y="3563251"/>
            <a:ext cx="1217" cy="3569587"/>
          </a:xfrm>
          <a:prstGeom prst="curvedConnector3">
            <a:avLst>
              <a:gd name="adj1" fmla="val -4735571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Curved Connector 11"/>
          <p:cNvCxnSpPr/>
          <p:nvPr/>
        </p:nvCxnSpPr>
        <p:spPr bwMode="auto">
          <a:xfrm flipH="1">
            <a:off x="7756713" y="4831818"/>
            <a:ext cx="53438" cy="353732"/>
          </a:xfrm>
          <a:prstGeom prst="curvedConnector4">
            <a:avLst>
              <a:gd name="adj1" fmla="val -1248340"/>
              <a:gd name="adj2" fmla="val 9892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10800000" flipH="1">
            <a:off x="2163400" y="4831818"/>
            <a:ext cx="53438" cy="353732"/>
          </a:xfrm>
          <a:prstGeom prst="curvedConnector4">
            <a:avLst>
              <a:gd name="adj1" fmla="val -1191749"/>
              <a:gd name="adj2" fmla="val 9892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274618" y="3719079"/>
            <a:ext cx="1493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Vote to halt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33553" y="5942678"/>
            <a:ext cx="2178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 received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46F5-5A78-6A43-B3DF-DC39A7D6C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20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Machine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47FE3-CB8F-5C46-A194-94FF4E40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42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7B7E-064F-4251-94BF-2F21EC82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(ML)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268C3-DADB-4096-A86B-B19E191C3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244"/>
            <a:ext cx="7886700" cy="31542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ML algorithms can improve automatically through experience (data)</a:t>
            </a:r>
          </a:p>
          <a:p>
            <a:pPr marL="0" indent="0">
              <a:buNone/>
            </a:pPr>
            <a:endParaRPr lang="en-US" sz="675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common approaches</a:t>
            </a:r>
          </a:p>
          <a:p>
            <a:pPr lvl="1"/>
            <a:r>
              <a:rPr lang="en-US" b="1" dirty="0"/>
              <a:t>Supervised learning</a:t>
            </a:r>
            <a:r>
              <a:rPr lang="en-US" dirty="0"/>
              <a:t>:                    train the model first, then use it</a:t>
            </a:r>
          </a:p>
          <a:p>
            <a:pPr lvl="1"/>
            <a:r>
              <a:rPr lang="en-US" b="1" dirty="0"/>
              <a:t>Unsupervised learning</a:t>
            </a:r>
            <a:r>
              <a:rPr lang="en-US" dirty="0"/>
              <a:t>:               the model learns by itself</a:t>
            </a:r>
          </a:p>
          <a:p>
            <a:pPr lvl="1"/>
            <a:r>
              <a:rPr lang="en-US" b="1" dirty="0"/>
              <a:t>Reinforcement learning (RL)</a:t>
            </a:r>
            <a:r>
              <a:rPr lang="en-US" dirty="0"/>
              <a:t>:    model learns while doing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8655149-30EE-4853-B6B2-F5B091B16B70}"/>
              </a:ext>
            </a:extLst>
          </p:cNvPr>
          <p:cNvSpPr txBox="1">
            <a:spLocks/>
          </p:cNvSpPr>
          <p:nvPr/>
        </p:nvSpPr>
        <p:spPr>
          <a:xfrm>
            <a:off x="628650" y="4739989"/>
            <a:ext cx="3886200" cy="113195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latin typeface="+mn-lt"/>
              </a:rPr>
              <a:t>Training</a:t>
            </a:r>
          </a:p>
          <a:p>
            <a:pPr marL="0" indent="0">
              <a:buNone/>
            </a:pPr>
            <a:r>
              <a:rPr lang="en-US" sz="2100" dirty="0">
                <a:latin typeface="+mn-lt"/>
              </a:rPr>
              <a:t>Feed the ML model data, so that it can learn how to make decisions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F6AC8CA-29B2-4248-A2B3-1308026EE7EE}"/>
              </a:ext>
            </a:extLst>
          </p:cNvPr>
          <p:cNvSpPr txBox="1">
            <a:spLocks/>
          </p:cNvSpPr>
          <p:nvPr/>
        </p:nvSpPr>
        <p:spPr>
          <a:xfrm>
            <a:off x="4629151" y="4739989"/>
            <a:ext cx="4198532" cy="1131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+mn-lt"/>
              </a:rPr>
              <a:t>Inference (or model serving)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ML model in use, to process live 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F3EBB-0DA1-4026-90D3-D82604A26BD7}"/>
              </a:ext>
            </a:extLst>
          </p:cNvPr>
          <p:cNvGrpSpPr/>
          <p:nvPr/>
        </p:nvGrpSpPr>
        <p:grpSpPr>
          <a:xfrm>
            <a:off x="4161412" y="1933368"/>
            <a:ext cx="1646894" cy="766776"/>
            <a:chOff x="2804742" y="4655664"/>
            <a:chExt cx="3064456" cy="14267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A6124C-4577-4626-A8CF-DA9C88CD7FAA}"/>
                </a:ext>
              </a:extLst>
            </p:cNvPr>
            <p:cNvGrpSpPr/>
            <p:nvPr/>
          </p:nvGrpSpPr>
          <p:grpSpPr>
            <a:xfrm>
              <a:off x="2804742" y="5039030"/>
              <a:ext cx="280788" cy="660047"/>
              <a:chOff x="3746089" y="5235756"/>
              <a:chExt cx="478954" cy="112587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B03EDAE-BA06-469D-933F-CEE8B2D35A86}"/>
                  </a:ext>
                </a:extLst>
              </p:cNvPr>
              <p:cNvSpPr/>
              <p:nvPr/>
            </p:nvSpPr>
            <p:spPr>
              <a:xfrm>
                <a:off x="3746089" y="523575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15EABB9-FFA7-4691-AB0D-597BA2B0B6AA}"/>
                  </a:ext>
                </a:extLst>
              </p:cNvPr>
              <p:cNvSpPr/>
              <p:nvPr/>
            </p:nvSpPr>
            <p:spPr>
              <a:xfrm>
                <a:off x="3753094" y="5889680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157E12-520F-4A53-9335-659B15D6085A}"/>
                </a:ext>
              </a:extLst>
            </p:cNvPr>
            <p:cNvGrpSpPr/>
            <p:nvPr/>
          </p:nvGrpSpPr>
          <p:grpSpPr>
            <a:xfrm>
              <a:off x="3667492" y="4655664"/>
              <a:ext cx="280788" cy="1426777"/>
              <a:chOff x="5137177" y="4537824"/>
              <a:chExt cx="478954" cy="243372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90CEFC3-6502-4FA1-B55A-D71129516FD9}"/>
                  </a:ext>
                </a:extLst>
              </p:cNvPr>
              <p:cNvSpPr/>
              <p:nvPr/>
            </p:nvSpPr>
            <p:spPr>
              <a:xfrm>
                <a:off x="5137177" y="4537824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6FB230-8458-4212-B543-7BA040946B3E}"/>
                  </a:ext>
                </a:extLst>
              </p:cNvPr>
              <p:cNvSpPr/>
              <p:nvPr/>
            </p:nvSpPr>
            <p:spPr>
              <a:xfrm>
                <a:off x="5144182" y="5191748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6CD88A6-E2D2-44FC-8FB6-3CFC497C9253}"/>
                  </a:ext>
                </a:extLst>
              </p:cNvPr>
              <p:cNvSpPr/>
              <p:nvPr/>
            </p:nvSpPr>
            <p:spPr>
              <a:xfrm>
                <a:off x="5144182" y="5845672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BE5101C-A946-45D1-8632-2CB566BC2B4D}"/>
                  </a:ext>
                </a:extLst>
              </p:cNvPr>
              <p:cNvSpPr/>
              <p:nvPr/>
            </p:nvSpPr>
            <p:spPr>
              <a:xfrm>
                <a:off x="5137177" y="649959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ACA83A-A370-4FA8-9C5A-988EB2D3DC53}"/>
                </a:ext>
              </a:extLst>
            </p:cNvPr>
            <p:cNvCxnSpPr>
              <a:cxnSpLocks/>
              <a:stCxn id="54" idx="6"/>
              <a:endCxn id="50" idx="2"/>
            </p:cNvCxnSpPr>
            <p:nvPr/>
          </p:nvCxnSpPr>
          <p:spPr>
            <a:xfrm flipV="1">
              <a:off x="3081424" y="4794006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505DBC0-C951-4B4B-892B-6A11083B067D}"/>
                </a:ext>
              </a:extLst>
            </p:cNvPr>
            <p:cNvCxnSpPr>
              <a:cxnSpLocks/>
              <a:stCxn id="55" idx="6"/>
              <a:endCxn id="51" idx="2"/>
            </p:cNvCxnSpPr>
            <p:nvPr/>
          </p:nvCxnSpPr>
          <p:spPr>
            <a:xfrm flipV="1">
              <a:off x="3085530" y="5177371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14D20A-3E2D-4832-A907-AE5940254B8E}"/>
                </a:ext>
              </a:extLst>
            </p:cNvPr>
            <p:cNvCxnSpPr>
              <a:cxnSpLocks/>
              <a:stCxn id="54" idx="6"/>
              <a:endCxn id="53" idx="2"/>
            </p:cNvCxnSpPr>
            <p:nvPr/>
          </p:nvCxnSpPr>
          <p:spPr>
            <a:xfrm>
              <a:off x="3081424" y="5177371"/>
              <a:ext cx="586068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0B00B5D-7FD2-4F56-A812-F1511DDFE325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>
              <a:off x="3081424" y="5177371"/>
              <a:ext cx="590175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A39672-55B1-4B35-85E7-47AD3E62C245}"/>
                </a:ext>
              </a:extLst>
            </p:cNvPr>
            <p:cNvCxnSpPr>
              <a:cxnSpLocks/>
              <a:stCxn id="51" idx="2"/>
              <a:endCxn id="54" idx="6"/>
            </p:cNvCxnSpPr>
            <p:nvPr/>
          </p:nvCxnSpPr>
          <p:spPr>
            <a:xfrm flipH="1">
              <a:off x="3081424" y="5177371"/>
              <a:ext cx="590175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60F533B-9A03-4EF6-9A42-2F05F04AB745}"/>
                </a:ext>
              </a:extLst>
            </p:cNvPr>
            <p:cNvCxnSpPr>
              <a:cxnSpLocks/>
              <a:stCxn id="53" idx="2"/>
              <a:endCxn id="55" idx="6"/>
            </p:cNvCxnSpPr>
            <p:nvPr/>
          </p:nvCxnSpPr>
          <p:spPr>
            <a:xfrm flipH="1" flipV="1">
              <a:off x="3085530" y="5560736"/>
              <a:ext cx="581961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DF6DCA-4295-43D9-A9A4-8DCEBCE2FF66}"/>
                </a:ext>
              </a:extLst>
            </p:cNvPr>
            <p:cNvCxnSpPr>
              <a:cxnSpLocks/>
              <a:stCxn id="52" idx="2"/>
              <a:endCxn id="55" idx="6"/>
            </p:cNvCxnSpPr>
            <p:nvPr/>
          </p:nvCxnSpPr>
          <p:spPr>
            <a:xfrm flipH="1">
              <a:off x="3085530" y="5560736"/>
              <a:ext cx="586068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1833FD-6C48-482F-A800-E2691B00EF4C}"/>
                </a:ext>
              </a:extLst>
            </p:cNvPr>
            <p:cNvCxnSpPr>
              <a:cxnSpLocks/>
              <a:stCxn id="50" idx="2"/>
              <a:endCxn id="55" idx="6"/>
            </p:cNvCxnSpPr>
            <p:nvPr/>
          </p:nvCxnSpPr>
          <p:spPr>
            <a:xfrm flipH="1">
              <a:off x="3085530" y="4794006"/>
              <a:ext cx="581961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35BB0B-579F-4A6B-A0E5-9BFB6F379696}"/>
                </a:ext>
              </a:extLst>
            </p:cNvPr>
            <p:cNvGrpSpPr/>
            <p:nvPr/>
          </p:nvGrpSpPr>
          <p:grpSpPr>
            <a:xfrm flipH="1">
              <a:off x="5588410" y="5039029"/>
              <a:ext cx="280788" cy="660047"/>
              <a:chOff x="3746089" y="5235756"/>
              <a:chExt cx="478954" cy="112587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463F2C7-AB9A-4874-9705-17F1A02B6419}"/>
                  </a:ext>
                </a:extLst>
              </p:cNvPr>
              <p:cNvSpPr/>
              <p:nvPr/>
            </p:nvSpPr>
            <p:spPr>
              <a:xfrm>
                <a:off x="3746089" y="523575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2609241-BEAA-4C47-9E53-353C076DD138}"/>
                  </a:ext>
                </a:extLst>
              </p:cNvPr>
              <p:cNvSpPr/>
              <p:nvPr/>
            </p:nvSpPr>
            <p:spPr>
              <a:xfrm>
                <a:off x="3753094" y="5889680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532A85-7505-40A6-B7F2-CFFD11CBBA2B}"/>
                </a:ext>
              </a:extLst>
            </p:cNvPr>
            <p:cNvGrpSpPr/>
            <p:nvPr/>
          </p:nvGrpSpPr>
          <p:grpSpPr>
            <a:xfrm flipH="1">
              <a:off x="4725660" y="4655664"/>
              <a:ext cx="280788" cy="1426777"/>
              <a:chOff x="5137177" y="4537824"/>
              <a:chExt cx="478954" cy="243372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D6F52D3-DB5C-49CC-9509-8A587520BC59}"/>
                  </a:ext>
                </a:extLst>
              </p:cNvPr>
              <p:cNvSpPr/>
              <p:nvPr/>
            </p:nvSpPr>
            <p:spPr>
              <a:xfrm>
                <a:off x="5137177" y="4537824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296DCF6-2482-49DB-A611-8783B8257624}"/>
                  </a:ext>
                </a:extLst>
              </p:cNvPr>
              <p:cNvSpPr/>
              <p:nvPr/>
            </p:nvSpPr>
            <p:spPr>
              <a:xfrm>
                <a:off x="5144182" y="5191748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16F5A41-8C16-49FB-8315-05EAE35CEF3C}"/>
                  </a:ext>
                </a:extLst>
              </p:cNvPr>
              <p:cNvSpPr/>
              <p:nvPr/>
            </p:nvSpPr>
            <p:spPr>
              <a:xfrm>
                <a:off x="5144182" y="5845672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AA50CE1-1055-4413-B095-002801091E93}"/>
                  </a:ext>
                </a:extLst>
              </p:cNvPr>
              <p:cNvSpPr/>
              <p:nvPr/>
            </p:nvSpPr>
            <p:spPr>
              <a:xfrm>
                <a:off x="5137177" y="649959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8739F9-2ED8-45DF-A204-5C144497D36E}"/>
                </a:ext>
              </a:extLst>
            </p:cNvPr>
            <p:cNvCxnSpPr>
              <a:cxnSpLocks/>
              <a:stCxn id="48" idx="6"/>
              <a:endCxn id="44" idx="2"/>
            </p:cNvCxnSpPr>
            <p:nvPr/>
          </p:nvCxnSpPr>
          <p:spPr>
            <a:xfrm flipH="1" flipV="1">
              <a:off x="5006448" y="4794005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543C2C-BA43-465A-92F9-304A33CCE4AB}"/>
                </a:ext>
              </a:extLst>
            </p:cNvPr>
            <p:cNvCxnSpPr>
              <a:cxnSpLocks/>
              <a:stCxn id="49" idx="6"/>
              <a:endCxn id="45" idx="2"/>
            </p:cNvCxnSpPr>
            <p:nvPr/>
          </p:nvCxnSpPr>
          <p:spPr>
            <a:xfrm flipH="1" flipV="1">
              <a:off x="5002341" y="5177370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9EC2EC-29F6-488B-8EEF-39176D06FF2E}"/>
                </a:ext>
              </a:extLst>
            </p:cNvPr>
            <p:cNvCxnSpPr>
              <a:cxnSpLocks/>
              <a:stCxn id="48" idx="6"/>
              <a:endCxn id="47" idx="2"/>
            </p:cNvCxnSpPr>
            <p:nvPr/>
          </p:nvCxnSpPr>
          <p:spPr>
            <a:xfrm flipH="1">
              <a:off x="5006448" y="5177371"/>
              <a:ext cx="586068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3E29780-5862-400C-ADC4-121A8C25B469}"/>
                </a:ext>
              </a:extLst>
            </p:cNvPr>
            <p:cNvCxnSpPr>
              <a:cxnSpLocks/>
              <a:stCxn id="48" idx="6"/>
              <a:endCxn id="46" idx="2"/>
            </p:cNvCxnSpPr>
            <p:nvPr/>
          </p:nvCxnSpPr>
          <p:spPr>
            <a:xfrm flipH="1">
              <a:off x="5002341" y="5177371"/>
              <a:ext cx="590175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31A1D2-3EA9-4120-8B9E-B000761FFD8E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>
              <a:off x="5002341" y="5177370"/>
              <a:ext cx="590175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53267F-B23D-42B9-A58A-C4E437FB5466}"/>
                </a:ext>
              </a:extLst>
            </p:cNvPr>
            <p:cNvCxnSpPr>
              <a:cxnSpLocks/>
              <a:stCxn id="47" idx="2"/>
              <a:endCxn id="49" idx="6"/>
            </p:cNvCxnSpPr>
            <p:nvPr/>
          </p:nvCxnSpPr>
          <p:spPr>
            <a:xfrm flipV="1">
              <a:off x="5006448" y="5560736"/>
              <a:ext cx="581961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D25DA6-7606-4EB0-A583-F71B70DB4CEA}"/>
                </a:ext>
              </a:extLst>
            </p:cNvPr>
            <p:cNvCxnSpPr>
              <a:cxnSpLocks/>
              <a:stCxn id="46" idx="2"/>
              <a:endCxn id="49" idx="6"/>
            </p:cNvCxnSpPr>
            <p:nvPr/>
          </p:nvCxnSpPr>
          <p:spPr>
            <a:xfrm>
              <a:off x="5002341" y="5560735"/>
              <a:ext cx="586068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05D92C-9223-4EEC-9A41-F1479D29DC54}"/>
                </a:ext>
              </a:extLst>
            </p:cNvPr>
            <p:cNvCxnSpPr>
              <a:cxnSpLocks/>
              <a:stCxn id="44" idx="2"/>
              <a:endCxn id="49" idx="6"/>
            </p:cNvCxnSpPr>
            <p:nvPr/>
          </p:nvCxnSpPr>
          <p:spPr>
            <a:xfrm>
              <a:off x="5006448" y="4794005"/>
              <a:ext cx="581961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B39D16-4BE7-4006-B943-FB5F88D1E69A}"/>
                </a:ext>
              </a:extLst>
            </p:cNvPr>
            <p:cNvCxnSpPr>
              <a:cxnSpLocks/>
              <a:stCxn id="50" idx="6"/>
              <a:endCxn id="45" idx="6"/>
            </p:cNvCxnSpPr>
            <p:nvPr/>
          </p:nvCxnSpPr>
          <p:spPr>
            <a:xfrm>
              <a:off x="3944173" y="4794006"/>
              <a:ext cx="781486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7E15920-3AB1-428B-80EC-DB9257A790E3}"/>
                </a:ext>
              </a:extLst>
            </p:cNvPr>
            <p:cNvCxnSpPr>
              <a:cxnSpLocks/>
              <a:stCxn id="50" idx="6"/>
              <a:endCxn id="44" idx="6"/>
            </p:cNvCxnSpPr>
            <p:nvPr/>
          </p:nvCxnSpPr>
          <p:spPr>
            <a:xfrm flipV="1">
              <a:off x="3944173" y="4794005"/>
              <a:ext cx="785593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A609B3-C0D4-4A02-9C6E-2DBB6791C182}"/>
                </a:ext>
              </a:extLst>
            </p:cNvPr>
            <p:cNvCxnSpPr>
              <a:cxnSpLocks/>
              <a:stCxn id="50" idx="6"/>
              <a:endCxn id="46" idx="6"/>
            </p:cNvCxnSpPr>
            <p:nvPr/>
          </p:nvCxnSpPr>
          <p:spPr>
            <a:xfrm>
              <a:off x="3944173" y="4794006"/>
              <a:ext cx="781486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92309C-CDCF-4EF2-BA91-9E0C44409CCB}"/>
                </a:ext>
              </a:extLst>
            </p:cNvPr>
            <p:cNvCxnSpPr>
              <a:cxnSpLocks/>
              <a:stCxn id="50" idx="6"/>
              <a:endCxn id="47" idx="6"/>
            </p:cNvCxnSpPr>
            <p:nvPr/>
          </p:nvCxnSpPr>
          <p:spPr>
            <a:xfrm>
              <a:off x="3944173" y="4794006"/>
              <a:ext cx="785593" cy="115009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A473DB1-3B55-4CA7-B896-B36871484C36}"/>
                </a:ext>
              </a:extLst>
            </p:cNvPr>
            <p:cNvCxnSpPr>
              <a:cxnSpLocks/>
              <a:stCxn id="51" idx="6"/>
              <a:endCxn id="46" idx="6"/>
            </p:cNvCxnSpPr>
            <p:nvPr/>
          </p:nvCxnSpPr>
          <p:spPr>
            <a:xfrm>
              <a:off x="3948280" y="5177371"/>
              <a:ext cx="777380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2E286E-3DA1-4768-843D-FB2E5039E430}"/>
                </a:ext>
              </a:extLst>
            </p:cNvPr>
            <p:cNvCxnSpPr>
              <a:cxnSpLocks/>
              <a:stCxn id="51" idx="6"/>
              <a:endCxn id="45" idx="6"/>
            </p:cNvCxnSpPr>
            <p:nvPr/>
          </p:nvCxnSpPr>
          <p:spPr>
            <a:xfrm flipV="1">
              <a:off x="3948280" y="5177370"/>
              <a:ext cx="777380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1D4ED0-7994-46AC-B5B7-50AB17D16F7A}"/>
                </a:ext>
              </a:extLst>
            </p:cNvPr>
            <p:cNvCxnSpPr>
              <a:cxnSpLocks/>
              <a:stCxn id="51" idx="6"/>
              <a:endCxn id="47" idx="6"/>
            </p:cNvCxnSpPr>
            <p:nvPr/>
          </p:nvCxnSpPr>
          <p:spPr>
            <a:xfrm>
              <a:off x="3948280" y="5177371"/>
              <a:ext cx="781486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E77527-A3FF-487F-B826-0B5BD09328A5}"/>
                </a:ext>
              </a:extLst>
            </p:cNvPr>
            <p:cNvCxnSpPr>
              <a:cxnSpLocks/>
              <a:stCxn id="51" idx="6"/>
              <a:endCxn id="44" idx="6"/>
            </p:cNvCxnSpPr>
            <p:nvPr/>
          </p:nvCxnSpPr>
          <p:spPr>
            <a:xfrm flipV="1">
              <a:off x="3948280" y="4794005"/>
              <a:ext cx="781486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8A0190-D07F-42D0-8A7E-7A6EED9D5074}"/>
                </a:ext>
              </a:extLst>
            </p:cNvPr>
            <p:cNvCxnSpPr>
              <a:cxnSpLocks/>
              <a:stCxn id="52" idx="6"/>
              <a:endCxn id="47" idx="6"/>
            </p:cNvCxnSpPr>
            <p:nvPr/>
          </p:nvCxnSpPr>
          <p:spPr>
            <a:xfrm>
              <a:off x="3948280" y="5560736"/>
              <a:ext cx="781486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78EA12-5673-450C-B7FC-86E06BADB824}"/>
                </a:ext>
              </a:extLst>
            </p:cNvPr>
            <p:cNvCxnSpPr>
              <a:cxnSpLocks/>
              <a:stCxn id="52" idx="6"/>
              <a:endCxn id="46" idx="6"/>
            </p:cNvCxnSpPr>
            <p:nvPr/>
          </p:nvCxnSpPr>
          <p:spPr>
            <a:xfrm flipV="1">
              <a:off x="3948280" y="5560735"/>
              <a:ext cx="777380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D7696C4-CEE2-4234-AA7C-F36E4E79140F}"/>
                </a:ext>
              </a:extLst>
            </p:cNvPr>
            <p:cNvCxnSpPr>
              <a:cxnSpLocks/>
              <a:stCxn id="52" idx="6"/>
              <a:endCxn id="45" idx="6"/>
            </p:cNvCxnSpPr>
            <p:nvPr/>
          </p:nvCxnSpPr>
          <p:spPr>
            <a:xfrm flipV="1">
              <a:off x="3948280" y="5177370"/>
              <a:ext cx="777380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079ECB-2575-42CD-8A2A-0782E637CF6B}"/>
                </a:ext>
              </a:extLst>
            </p:cNvPr>
            <p:cNvCxnSpPr>
              <a:cxnSpLocks/>
              <a:stCxn id="52" idx="6"/>
              <a:endCxn id="44" idx="6"/>
            </p:cNvCxnSpPr>
            <p:nvPr/>
          </p:nvCxnSpPr>
          <p:spPr>
            <a:xfrm flipV="1">
              <a:off x="3948280" y="4794005"/>
              <a:ext cx="781486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6FCB35-E944-4F71-92E7-410435F1D8CD}"/>
                </a:ext>
              </a:extLst>
            </p:cNvPr>
            <p:cNvCxnSpPr>
              <a:cxnSpLocks/>
              <a:stCxn id="53" idx="6"/>
              <a:endCxn id="46" idx="6"/>
            </p:cNvCxnSpPr>
            <p:nvPr/>
          </p:nvCxnSpPr>
          <p:spPr>
            <a:xfrm flipV="1">
              <a:off x="3944173" y="5560735"/>
              <a:ext cx="781486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0198D0-0A24-40C3-A27F-914F17F44D4F}"/>
                </a:ext>
              </a:extLst>
            </p:cNvPr>
            <p:cNvCxnSpPr>
              <a:cxnSpLocks/>
              <a:stCxn id="53" idx="6"/>
              <a:endCxn id="47" idx="6"/>
            </p:cNvCxnSpPr>
            <p:nvPr/>
          </p:nvCxnSpPr>
          <p:spPr>
            <a:xfrm flipV="1">
              <a:off x="3944173" y="5944100"/>
              <a:ext cx="785593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C6F1BE4-CD33-440D-9DC4-0416231237B1}"/>
                </a:ext>
              </a:extLst>
            </p:cNvPr>
            <p:cNvCxnSpPr>
              <a:cxnSpLocks/>
              <a:stCxn id="53" idx="6"/>
              <a:endCxn id="45" idx="6"/>
            </p:cNvCxnSpPr>
            <p:nvPr/>
          </p:nvCxnSpPr>
          <p:spPr>
            <a:xfrm flipV="1">
              <a:off x="3944173" y="5177370"/>
              <a:ext cx="781486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8766EF-C919-449C-A430-7883EACFC23E}"/>
                </a:ext>
              </a:extLst>
            </p:cNvPr>
            <p:cNvCxnSpPr>
              <a:cxnSpLocks/>
              <a:stCxn id="53" idx="6"/>
              <a:endCxn id="44" idx="6"/>
            </p:cNvCxnSpPr>
            <p:nvPr/>
          </p:nvCxnSpPr>
          <p:spPr>
            <a:xfrm flipV="1">
              <a:off x="3944173" y="4794005"/>
              <a:ext cx="785593" cy="115009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DD407D5-79D6-4FE9-817C-933F2A4DB588}"/>
              </a:ext>
            </a:extLst>
          </p:cNvPr>
          <p:cNvCxnSpPr>
            <a:cxnSpLocks/>
          </p:cNvCxnSpPr>
          <p:nvPr/>
        </p:nvCxnSpPr>
        <p:spPr>
          <a:xfrm>
            <a:off x="4556934" y="4746343"/>
            <a:ext cx="0" cy="1254407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38123-CB6D-2A46-8950-2CE03FDF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79F6145-16A8-4309-A25C-E11FD284A1BB}"/>
              </a:ext>
            </a:extLst>
          </p:cNvPr>
          <p:cNvSpPr/>
          <p:nvPr/>
        </p:nvSpPr>
        <p:spPr>
          <a:xfrm>
            <a:off x="7352682" y="2915121"/>
            <a:ext cx="1381417" cy="871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Loss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64544-484E-4941-BECC-C9639D5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training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35BAEB-A8FE-41A8-BB54-FB494C90C345}"/>
              </a:ext>
            </a:extLst>
          </p:cNvPr>
          <p:cNvGrpSpPr/>
          <p:nvPr/>
        </p:nvGrpSpPr>
        <p:grpSpPr>
          <a:xfrm>
            <a:off x="3213201" y="2784435"/>
            <a:ext cx="2318515" cy="1079476"/>
            <a:chOff x="2804742" y="4655664"/>
            <a:chExt cx="3064456" cy="14267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A7C2C4-A19B-41EA-9171-1773FFBC74C5}"/>
                </a:ext>
              </a:extLst>
            </p:cNvPr>
            <p:cNvGrpSpPr/>
            <p:nvPr/>
          </p:nvGrpSpPr>
          <p:grpSpPr>
            <a:xfrm>
              <a:off x="2804742" y="5039030"/>
              <a:ext cx="280788" cy="660047"/>
              <a:chOff x="3746089" y="5235756"/>
              <a:chExt cx="478954" cy="112587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F638681-9FCD-4DC1-A6D9-A105836A9CCF}"/>
                  </a:ext>
                </a:extLst>
              </p:cNvPr>
              <p:cNvSpPr/>
              <p:nvPr/>
            </p:nvSpPr>
            <p:spPr>
              <a:xfrm>
                <a:off x="3746089" y="523575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A5BA73-90B4-4342-A134-059BB7F41B12}"/>
                  </a:ext>
                </a:extLst>
              </p:cNvPr>
              <p:cNvSpPr/>
              <p:nvPr/>
            </p:nvSpPr>
            <p:spPr>
              <a:xfrm>
                <a:off x="3753094" y="5889680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C836A8-E53F-496E-B760-08C0C139FE8A}"/>
                </a:ext>
              </a:extLst>
            </p:cNvPr>
            <p:cNvGrpSpPr/>
            <p:nvPr/>
          </p:nvGrpSpPr>
          <p:grpSpPr>
            <a:xfrm>
              <a:off x="3667492" y="4655664"/>
              <a:ext cx="280788" cy="1426777"/>
              <a:chOff x="5137177" y="4537824"/>
              <a:chExt cx="478954" cy="243372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45F3A26-C9A3-4E88-B438-B3B231DB90CF}"/>
                  </a:ext>
                </a:extLst>
              </p:cNvPr>
              <p:cNvSpPr/>
              <p:nvPr/>
            </p:nvSpPr>
            <p:spPr>
              <a:xfrm>
                <a:off x="5137177" y="4537824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7555E0-D9D2-4ADC-BD86-69EB9BF5F142}"/>
                  </a:ext>
                </a:extLst>
              </p:cNvPr>
              <p:cNvSpPr/>
              <p:nvPr/>
            </p:nvSpPr>
            <p:spPr>
              <a:xfrm>
                <a:off x="5144182" y="5191748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7FBD184-F3EC-48BF-A5F2-2D1910500261}"/>
                  </a:ext>
                </a:extLst>
              </p:cNvPr>
              <p:cNvSpPr/>
              <p:nvPr/>
            </p:nvSpPr>
            <p:spPr>
              <a:xfrm>
                <a:off x="5144182" y="5845672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41814D9-40C2-4E3D-B725-5F28EFB8D759}"/>
                  </a:ext>
                </a:extLst>
              </p:cNvPr>
              <p:cNvSpPr/>
              <p:nvPr/>
            </p:nvSpPr>
            <p:spPr>
              <a:xfrm>
                <a:off x="5137177" y="649959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8A1A41-4040-4D4F-9177-7B2795AC8F6C}"/>
                </a:ext>
              </a:extLst>
            </p:cNvPr>
            <p:cNvCxnSpPr>
              <a:cxnSpLocks/>
              <a:stCxn id="50" idx="6"/>
              <a:endCxn id="46" idx="2"/>
            </p:cNvCxnSpPr>
            <p:nvPr/>
          </p:nvCxnSpPr>
          <p:spPr>
            <a:xfrm flipV="1">
              <a:off x="3081424" y="4794006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47F3416-FF93-4234-A71C-C397D48BBDCC}"/>
                </a:ext>
              </a:extLst>
            </p:cNvPr>
            <p:cNvCxnSpPr>
              <a:cxnSpLocks/>
              <a:stCxn id="51" idx="6"/>
              <a:endCxn id="47" idx="2"/>
            </p:cNvCxnSpPr>
            <p:nvPr/>
          </p:nvCxnSpPr>
          <p:spPr>
            <a:xfrm flipV="1">
              <a:off x="3085530" y="5177371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0FEE2E-C181-42B7-9940-4E8036732CD6}"/>
                </a:ext>
              </a:extLst>
            </p:cNvPr>
            <p:cNvCxnSpPr>
              <a:cxnSpLocks/>
              <a:stCxn id="50" idx="6"/>
              <a:endCxn id="49" idx="2"/>
            </p:cNvCxnSpPr>
            <p:nvPr/>
          </p:nvCxnSpPr>
          <p:spPr>
            <a:xfrm>
              <a:off x="3081424" y="5177371"/>
              <a:ext cx="586068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BECE53E-D6C9-442D-A602-C82886E85AD5}"/>
                </a:ext>
              </a:extLst>
            </p:cNvPr>
            <p:cNvCxnSpPr>
              <a:cxnSpLocks/>
              <a:stCxn id="50" idx="6"/>
              <a:endCxn id="48" idx="2"/>
            </p:cNvCxnSpPr>
            <p:nvPr/>
          </p:nvCxnSpPr>
          <p:spPr>
            <a:xfrm>
              <a:off x="3081424" y="5177371"/>
              <a:ext cx="590175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97A837B-3134-4D9D-9F10-37D530867735}"/>
                </a:ext>
              </a:extLst>
            </p:cNvPr>
            <p:cNvCxnSpPr>
              <a:cxnSpLocks/>
              <a:stCxn id="47" idx="2"/>
              <a:endCxn id="50" idx="6"/>
            </p:cNvCxnSpPr>
            <p:nvPr/>
          </p:nvCxnSpPr>
          <p:spPr>
            <a:xfrm flipH="1">
              <a:off x="3081424" y="5177371"/>
              <a:ext cx="590175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6D6ECF-7FC9-4323-90DF-F92AFAD169E4}"/>
                </a:ext>
              </a:extLst>
            </p:cNvPr>
            <p:cNvCxnSpPr>
              <a:cxnSpLocks/>
              <a:stCxn id="49" idx="2"/>
              <a:endCxn id="51" idx="6"/>
            </p:cNvCxnSpPr>
            <p:nvPr/>
          </p:nvCxnSpPr>
          <p:spPr>
            <a:xfrm flipH="1" flipV="1">
              <a:off x="3085530" y="5560736"/>
              <a:ext cx="581961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12C7F1-DC84-4044-A722-73200DEA9B40}"/>
                </a:ext>
              </a:extLst>
            </p:cNvPr>
            <p:cNvCxnSpPr>
              <a:cxnSpLocks/>
              <a:stCxn id="48" idx="2"/>
              <a:endCxn id="51" idx="6"/>
            </p:cNvCxnSpPr>
            <p:nvPr/>
          </p:nvCxnSpPr>
          <p:spPr>
            <a:xfrm flipH="1">
              <a:off x="3085530" y="5560736"/>
              <a:ext cx="586068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C07D16-0E1B-49D7-9CFF-668CE1F7B4ED}"/>
                </a:ext>
              </a:extLst>
            </p:cNvPr>
            <p:cNvCxnSpPr>
              <a:cxnSpLocks/>
              <a:stCxn id="46" idx="2"/>
              <a:endCxn id="51" idx="6"/>
            </p:cNvCxnSpPr>
            <p:nvPr/>
          </p:nvCxnSpPr>
          <p:spPr>
            <a:xfrm flipH="1">
              <a:off x="3085530" y="4794006"/>
              <a:ext cx="581961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5F925DD-7EC5-4BA1-AEB7-1878D931BC6F}"/>
                </a:ext>
              </a:extLst>
            </p:cNvPr>
            <p:cNvGrpSpPr/>
            <p:nvPr/>
          </p:nvGrpSpPr>
          <p:grpSpPr>
            <a:xfrm flipH="1">
              <a:off x="5588410" y="5039029"/>
              <a:ext cx="280788" cy="660047"/>
              <a:chOff x="3746089" y="5235756"/>
              <a:chExt cx="478954" cy="112587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8171C4D-AC5D-4551-96B9-625E31ED28B0}"/>
                  </a:ext>
                </a:extLst>
              </p:cNvPr>
              <p:cNvSpPr/>
              <p:nvPr/>
            </p:nvSpPr>
            <p:spPr>
              <a:xfrm>
                <a:off x="3746089" y="523575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2C9534E-D729-483B-B3F6-23249F9BE930}"/>
                  </a:ext>
                </a:extLst>
              </p:cNvPr>
              <p:cNvSpPr/>
              <p:nvPr/>
            </p:nvSpPr>
            <p:spPr>
              <a:xfrm>
                <a:off x="3753094" y="5889680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F158C3-6DE4-477A-9556-48564F62ACB8}"/>
                </a:ext>
              </a:extLst>
            </p:cNvPr>
            <p:cNvGrpSpPr/>
            <p:nvPr/>
          </p:nvGrpSpPr>
          <p:grpSpPr>
            <a:xfrm flipH="1">
              <a:off x="4725660" y="4655664"/>
              <a:ext cx="280788" cy="1426777"/>
              <a:chOff x="5137177" y="4537824"/>
              <a:chExt cx="478954" cy="243372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311822C-5EE1-4FAA-BAEE-56F1E710ACCD}"/>
                  </a:ext>
                </a:extLst>
              </p:cNvPr>
              <p:cNvSpPr/>
              <p:nvPr/>
            </p:nvSpPr>
            <p:spPr>
              <a:xfrm>
                <a:off x="5137177" y="4537824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5F2D0FE-0751-4633-B2F4-A1248EAA656A}"/>
                  </a:ext>
                </a:extLst>
              </p:cNvPr>
              <p:cNvSpPr/>
              <p:nvPr/>
            </p:nvSpPr>
            <p:spPr>
              <a:xfrm>
                <a:off x="5144182" y="5191748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21AF3B2-4F93-4588-BF02-7D5D8A26C69D}"/>
                  </a:ext>
                </a:extLst>
              </p:cNvPr>
              <p:cNvSpPr/>
              <p:nvPr/>
            </p:nvSpPr>
            <p:spPr>
              <a:xfrm>
                <a:off x="5144182" y="5845672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413EFD9-39B7-4B21-B4EC-36BE6F159C2E}"/>
                  </a:ext>
                </a:extLst>
              </p:cNvPr>
              <p:cNvSpPr/>
              <p:nvPr/>
            </p:nvSpPr>
            <p:spPr>
              <a:xfrm>
                <a:off x="5137177" y="649959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2E18FA-F7FC-4227-9E8B-26517C269B08}"/>
                </a:ext>
              </a:extLst>
            </p:cNvPr>
            <p:cNvCxnSpPr>
              <a:cxnSpLocks/>
              <a:stCxn id="44" idx="6"/>
              <a:endCxn id="40" idx="2"/>
            </p:cNvCxnSpPr>
            <p:nvPr/>
          </p:nvCxnSpPr>
          <p:spPr>
            <a:xfrm flipH="1" flipV="1">
              <a:off x="5006448" y="4794005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9438BD7-2D97-4B8D-AB38-82532F525D4C}"/>
                </a:ext>
              </a:extLst>
            </p:cNvPr>
            <p:cNvCxnSpPr>
              <a:cxnSpLocks/>
              <a:stCxn id="45" idx="6"/>
              <a:endCxn id="41" idx="2"/>
            </p:cNvCxnSpPr>
            <p:nvPr/>
          </p:nvCxnSpPr>
          <p:spPr>
            <a:xfrm flipH="1" flipV="1">
              <a:off x="5002341" y="5177370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CDF3A6-C251-4264-AD12-AE9B4A7FE328}"/>
                </a:ext>
              </a:extLst>
            </p:cNvPr>
            <p:cNvCxnSpPr>
              <a:cxnSpLocks/>
              <a:stCxn id="44" idx="6"/>
              <a:endCxn id="43" idx="2"/>
            </p:cNvCxnSpPr>
            <p:nvPr/>
          </p:nvCxnSpPr>
          <p:spPr>
            <a:xfrm flipH="1">
              <a:off x="5006448" y="5177371"/>
              <a:ext cx="586068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B6E8D6-9B38-4494-AA84-D405C7674257}"/>
                </a:ext>
              </a:extLst>
            </p:cNvPr>
            <p:cNvCxnSpPr>
              <a:cxnSpLocks/>
              <a:stCxn id="44" idx="6"/>
              <a:endCxn id="42" idx="2"/>
            </p:cNvCxnSpPr>
            <p:nvPr/>
          </p:nvCxnSpPr>
          <p:spPr>
            <a:xfrm flipH="1">
              <a:off x="5002341" y="5177371"/>
              <a:ext cx="590175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CB8E20-286F-477B-AB75-03456A875655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>
              <a:off x="5002341" y="5177370"/>
              <a:ext cx="590175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8F8127-0869-41C8-895E-C56AE04791B6}"/>
                </a:ext>
              </a:extLst>
            </p:cNvPr>
            <p:cNvCxnSpPr>
              <a:cxnSpLocks/>
              <a:stCxn id="43" idx="2"/>
              <a:endCxn id="45" idx="6"/>
            </p:cNvCxnSpPr>
            <p:nvPr/>
          </p:nvCxnSpPr>
          <p:spPr>
            <a:xfrm flipV="1">
              <a:off x="5006448" y="5560736"/>
              <a:ext cx="581961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AF026C-B49B-4CE7-AB8C-C66805A51DD6}"/>
                </a:ext>
              </a:extLst>
            </p:cNvPr>
            <p:cNvCxnSpPr>
              <a:cxnSpLocks/>
              <a:stCxn id="42" idx="2"/>
              <a:endCxn id="45" idx="6"/>
            </p:cNvCxnSpPr>
            <p:nvPr/>
          </p:nvCxnSpPr>
          <p:spPr>
            <a:xfrm>
              <a:off x="5002341" y="5560735"/>
              <a:ext cx="586068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511058-2CFB-4333-A9E5-56BC13CBF67D}"/>
                </a:ext>
              </a:extLst>
            </p:cNvPr>
            <p:cNvCxnSpPr>
              <a:cxnSpLocks/>
              <a:stCxn id="40" idx="2"/>
              <a:endCxn id="45" idx="6"/>
            </p:cNvCxnSpPr>
            <p:nvPr/>
          </p:nvCxnSpPr>
          <p:spPr>
            <a:xfrm>
              <a:off x="5006448" y="4794005"/>
              <a:ext cx="581961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60D5A9-283D-4662-9FCF-F4355832DA46}"/>
                </a:ext>
              </a:extLst>
            </p:cNvPr>
            <p:cNvCxnSpPr>
              <a:cxnSpLocks/>
              <a:stCxn id="46" idx="6"/>
              <a:endCxn id="41" idx="6"/>
            </p:cNvCxnSpPr>
            <p:nvPr/>
          </p:nvCxnSpPr>
          <p:spPr>
            <a:xfrm>
              <a:off x="3944173" y="4794006"/>
              <a:ext cx="781486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B1D9D6-2F19-45D3-8090-B3E9871C5DBA}"/>
                </a:ext>
              </a:extLst>
            </p:cNvPr>
            <p:cNvCxnSpPr>
              <a:cxnSpLocks/>
              <a:stCxn id="46" idx="6"/>
              <a:endCxn id="40" idx="6"/>
            </p:cNvCxnSpPr>
            <p:nvPr/>
          </p:nvCxnSpPr>
          <p:spPr>
            <a:xfrm flipV="1">
              <a:off x="3944173" y="4794005"/>
              <a:ext cx="785593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043A43-D9D1-46C3-B7BF-265F527AB2E9}"/>
                </a:ext>
              </a:extLst>
            </p:cNvPr>
            <p:cNvCxnSpPr>
              <a:cxnSpLocks/>
              <a:stCxn id="46" idx="6"/>
              <a:endCxn id="42" idx="6"/>
            </p:cNvCxnSpPr>
            <p:nvPr/>
          </p:nvCxnSpPr>
          <p:spPr>
            <a:xfrm>
              <a:off x="3944173" y="4794006"/>
              <a:ext cx="781486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DBA06B-FC9C-48D7-BE48-ED414226564D}"/>
                </a:ext>
              </a:extLst>
            </p:cNvPr>
            <p:cNvCxnSpPr>
              <a:cxnSpLocks/>
              <a:stCxn id="46" idx="6"/>
              <a:endCxn id="43" idx="6"/>
            </p:cNvCxnSpPr>
            <p:nvPr/>
          </p:nvCxnSpPr>
          <p:spPr>
            <a:xfrm>
              <a:off x="3944173" y="4794006"/>
              <a:ext cx="785593" cy="115009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3D277C-3E24-4B85-895B-BF6EBBC4F19E}"/>
                </a:ext>
              </a:extLst>
            </p:cNvPr>
            <p:cNvCxnSpPr>
              <a:cxnSpLocks/>
              <a:stCxn id="47" idx="6"/>
              <a:endCxn id="42" idx="6"/>
            </p:cNvCxnSpPr>
            <p:nvPr/>
          </p:nvCxnSpPr>
          <p:spPr>
            <a:xfrm>
              <a:off x="3948280" y="5177371"/>
              <a:ext cx="777380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C0D45D-9D56-4B3F-B322-931CEBECCCED}"/>
                </a:ext>
              </a:extLst>
            </p:cNvPr>
            <p:cNvCxnSpPr>
              <a:cxnSpLocks/>
              <a:stCxn id="47" idx="6"/>
              <a:endCxn id="41" idx="6"/>
            </p:cNvCxnSpPr>
            <p:nvPr/>
          </p:nvCxnSpPr>
          <p:spPr>
            <a:xfrm flipV="1">
              <a:off x="3948280" y="5177370"/>
              <a:ext cx="777380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046472-5A70-4CE8-ADBF-7E7461640A1C}"/>
                </a:ext>
              </a:extLst>
            </p:cNvPr>
            <p:cNvCxnSpPr>
              <a:cxnSpLocks/>
              <a:stCxn id="47" idx="6"/>
              <a:endCxn id="43" idx="6"/>
            </p:cNvCxnSpPr>
            <p:nvPr/>
          </p:nvCxnSpPr>
          <p:spPr>
            <a:xfrm>
              <a:off x="3948280" y="5177371"/>
              <a:ext cx="781486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6D61003-8079-45B2-9BAD-E5698347A23D}"/>
                </a:ext>
              </a:extLst>
            </p:cNvPr>
            <p:cNvCxnSpPr>
              <a:cxnSpLocks/>
              <a:stCxn id="47" idx="6"/>
              <a:endCxn id="40" idx="6"/>
            </p:cNvCxnSpPr>
            <p:nvPr/>
          </p:nvCxnSpPr>
          <p:spPr>
            <a:xfrm flipV="1">
              <a:off x="3948280" y="4794005"/>
              <a:ext cx="781486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2AC3C03-A026-4FDC-AD21-BF6B98B4A201}"/>
                </a:ext>
              </a:extLst>
            </p:cNvPr>
            <p:cNvCxnSpPr>
              <a:cxnSpLocks/>
              <a:stCxn id="48" idx="6"/>
              <a:endCxn id="43" idx="6"/>
            </p:cNvCxnSpPr>
            <p:nvPr/>
          </p:nvCxnSpPr>
          <p:spPr>
            <a:xfrm>
              <a:off x="3948280" y="5560736"/>
              <a:ext cx="781486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476183-BC99-44ED-AAB1-F424ABC140D0}"/>
                </a:ext>
              </a:extLst>
            </p:cNvPr>
            <p:cNvCxnSpPr>
              <a:cxnSpLocks/>
              <a:stCxn id="48" idx="6"/>
              <a:endCxn id="42" idx="6"/>
            </p:cNvCxnSpPr>
            <p:nvPr/>
          </p:nvCxnSpPr>
          <p:spPr>
            <a:xfrm flipV="1">
              <a:off x="3948280" y="5560735"/>
              <a:ext cx="777380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65B076-CC49-4416-86AC-81EB4B0C0938}"/>
                </a:ext>
              </a:extLst>
            </p:cNvPr>
            <p:cNvCxnSpPr>
              <a:cxnSpLocks/>
              <a:stCxn id="48" idx="6"/>
              <a:endCxn id="41" idx="6"/>
            </p:cNvCxnSpPr>
            <p:nvPr/>
          </p:nvCxnSpPr>
          <p:spPr>
            <a:xfrm flipV="1">
              <a:off x="3948280" y="5177370"/>
              <a:ext cx="777380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B67B97-4840-468B-BBDB-4074DCE74CB9}"/>
                </a:ext>
              </a:extLst>
            </p:cNvPr>
            <p:cNvCxnSpPr>
              <a:cxnSpLocks/>
              <a:stCxn id="48" idx="6"/>
              <a:endCxn id="40" idx="6"/>
            </p:cNvCxnSpPr>
            <p:nvPr/>
          </p:nvCxnSpPr>
          <p:spPr>
            <a:xfrm flipV="1">
              <a:off x="3948280" y="4794005"/>
              <a:ext cx="781486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A8D394-7A0D-4D29-88B3-F7C643D043ED}"/>
                </a:ext>
              </a:extLst>
            </p:cNvPr>
            <p:cNvCxnSpPr>
              <a:cxnSpLocks/>
              <a:stCxn id="49" idx="6"/>
              <a:endCxn id="42" idx="6"/>
            </p:cNvCxnSpPr>
            <p:nvPr/>
          </p:nvCxnSpPr>
          <p:spPr>
            <a:xfrm flipV="1">
              <a:off x="3944173" y="5560735"/>
              <a:ext cx="781486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0FCC556-2EC9-40C5-9406-E4C132AA0DE8}"/>
                </a:ext>
              </a:extLst>
            </p:cNvPr>
            <p:cNvCxnSpPr>
              <a:cxnSpLocks/>
              <a:stCxn id="49" idx="6"/>
              <a:endCxn id="43" idx="6"/>
            </p:cNvCxnSpPr>
            <p:nvPr/>
          </p:nvCxnSpPr>
          <p:spPr>
            <a:xfrm flipV="1">
              <a:off x="3944173" y="5944100"/>
              <a:ext cx="785593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616EAE-7E88-4B92-8043-EB4B939189F4}"/>
                </a:ext>
              </a:extLst>
            </p:cNvPr>
            <p:cNvCxnSpPr>
              <a:cxnSpLocks/>
              <a:stCxn id="49" idx="6"/>
              <a:endCxn id="41" idx="6"/>
            </p:cNvCxnSpPr>
            <p:nvPr/>
          </p:nvCxnSpPr>
          <p:spPr>
            <a:xfrm flipV="1">
              <a:off x="3944173" y="5177370"/>
              <a:ext cx="781486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81A06D-0363-4E82-A74E-F8D488871AE7}"/>
                </a:ext>
              </a:extLst>
            </p:cNvPr>
            <p:cNvCxnSpPr>
              <a:cxnSpLocks/>
              <a:stCxn id="49" idx="6"/>
              <a:endCxn id="40" idx="6"/>
            </p:cNvCxnSpPr>
            <p:nvPr/>
          </p:nvCxnSpPr>
          <p:spPr>
            <a:xfrm flipV="1">
              <a:off x="3944173" y="4794005"/>
              <a:ext cx="785593" cy="115009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2" name="Can 3">
            <a:extLst>
              <a:ext uri="{FF2B5EF4-FFF2-40B4-BE49-F238E27FC236}">
                <a16:creationId xmlns:a16="http://schemas.microsoft.com/office/drawing/2014/main" id="{FFEB80D9-490C-4AFB-8E71-CAAECC0B0B27}"/>
              </a:ext>
            </a:extLst>
          </p:cNvPr>
          <p:cNvSpPr/>
          <p:nvPr/>
        </p:nvSpPr>
        <p:spPr>
          <a:xfrm>
            <a:off x="628650" y="2406806"/>
            <a:ext cx="1154826" cy="931793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prstClr val="black"/>
                </a:solidFill>
              </a:rPr>
              <a:t>Training dataset</a:t>
            </a:r>
          </a:p>
        </p:txBody>
      </p:sp>
      <p:pic>
        <p:nvPicPr>
          <p:cNvPr id="2052" name="Picture 4" descr="White and Black Siberian Husky">
            <a:extLst>
              <a:ext uri="{FF2B5EF4-FFF2-40B4-BE49-F238E27FC236}">
                <a16:creationId xmlns:a16="http://schemas.microsoft.com/office/drawing/2014/main" id="{904A2B87-0159-4529-9FF8-49E73EA07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7764" r="50000" b="50000"/>
          <a:stretch/>
        </p:blipFill>
        <p:spPr bwMode="auto">
          <a:xfrm>
            <a:off x="158331" y="2886305"/>
            <a:ext cx="1429034" cy="12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DC1B745-7B31-4471-8583-A33D1067578B}"/>
              </a:ext>
            </a:extLst>
          </p:cNvPr>
          <p:cNvSpPr txBox="1"/>
          <p:nvPr/>
        </p:nvSpPr>
        <p:spPr>
          <a:xfrm>
            <a:off x="74055" y="2850931"/>
            <a:ext cx="5668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DOG</a:t>
            </a:r>
          </a:p>
        </p:txBody>
      </p:sp>
      <p:pic>
        <p:nvPicPr>
          <p:cNvPr id="1026" name="Picture 2" descr="White and Black Cat">
            <a:extLst>
              <a:ext uri="{FF2B5EF4-FFF2-40B4-BE49-F238E27FC236}">
                <a16:creationId xmlns:a16="http://schemas.microsoft.com/office/drawing/2014/main" id="{0579D3BB-D29B-490A-8203-29AB2EB26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1" r="65" b="15969"/>
          <a:stretch/>
        </p:blipFill>
        <p:spPr bwMode="auto">
          <a:xfrm>
            <a:off x="1432715" y="4078141"/>
            <a:ext cx="1429033" cy="12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AF8B06C-D762-497D-9E66-AE9768DBB9EA}"/>
              </a:ext>
            </a:extLst>
          </p:cNvPr>
          <p:cNvSpPr txBox="1"/>
          <p:nvPr/>
        </p:nvSpPr>
        <p:spPr>
          <a:xfrm>
            <a:off x="2309360" y="5037380"/>
            <a:ext cx="5668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CAT</a:t>
            </a:r>
          </a:p>
        </p:txBody>
      </p:sp>
      <p:pic>
        <p:nvPicPr>
          <p:cNvPr id="1028" name="Picture 4" descr="Close Up Photography of Adult Black and White Short Coat Dog">
            <a:extLst>
              <a:ext uri="{FF2B5EF4-FFF2-40B4-BE49-F238E27FC236}">
                <a16:creationId xmlns:a16="http://schemas.microsoft.com/office/drawing/2014/main" id="{BAF501F7-9DD7-4B7A-B914-A978B54E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8" y="3935928"/>
            <a:ext cx="1466652" cy="10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1A3B132-84B1-4AB2-A939-BC81AB2F2B38}"/>
              </a:ext>
            </a:extLst>
          </p:cNvPr>
          <p:cNvSpPr txBox="1"/>
          <p:nvPr/>
        </p:nvSpPr>
        <p:spPr>
          <a:xfrm>
            <a:off x="109600" y="4765483"/>
            <a:ext cx="5668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DOG</a:t>
            </a:r>
          </a:p>
        </p:txBody>
      </p:sp>
      <p:pic>
        <p:nvPicPr>
          <p:cNvPr id="2050" name="Picture 2" descr="Orange Tabby Cat Near Window">
            <a:extLst>
              <a:ext uri="{FF2B5EF4-FFF2-40B4-BE49-F238E27FC236}">
                <a16:creationId xmlns:a16="http://schemas.microsoft.com/office/drawing/2014/main" id="{237472E0-DAA7-4469-8DE7-50351A957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13917" r="17871" b="43846"/>
          <a:stretch/>
        </p:blipFill>
        <p:spPr bwMode="auto">
          <a:xfrm>
            <a:off x="1326285" y="2871903"/>
            <a:ext cx="1429034" cy="12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0D26DC1-08B3-4FDD-994F-E8A7CCE280B3}"/>
              </a:ext>
            </a:extLst>
          </p:cNvPr>
          <p:cNvSpPr txBox="1"/>
          <p:nvPr/>
        </p:nvSpPr>
        <p:spPr>
          <a:xfrm>
            <a:off x="2190276" y="2853485"/>
            <a:ext cx="5668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CAT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B644E8-13AD-42DB-9643-D6331D4BDC38}"/>
              </a:ext>
            </a:extLst>
          </p:cNvPr>
          <p:cNvSpPr txBox="1"/>
          <p:nvPr/>
        </p:nvSpPr>
        <p:spPr>
          <a:xfrm>
            <a:off x="6780741" y="2873782"/>
            <a:ext cx="6121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27040F-EF04-4FC6-887F-3F254100B6F5}"/>
              </a:ext>
            </a:extLst>
          </p:cNvPr>
          <p:cNvSpPr txBox="1"/>
          <p:nvPr/>
        </p:nvSpPr>
        <p:spPr>
          <a:xfrm>
            <a:off x="5728111" y="3406472"/>
            <a:ext cx="16648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100% WRONG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7BA864F-F67B-424D-AD7E-7667CDB99673}"/>
              </a:ext>
            </a:extLst>
          </p:cNvPr>
          <p:cNvSpPr/>
          <p:nvPr/>
        </p:nvSpPr>
        <p:spPr>
          <a:xfrm>
            <a:off x="4163227" y="3723522"/>
            <a:ext cx="403139" cy="3546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700" dirty="0"/>
              <a:t>Δ</a:t>
            </a:r>
            <a:endParaRPr lang="en-US" sz="2700" dirty="0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937B587-9DE8-0446-8B22-A9349481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47552 -0.040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13516 -0.07709 C 0.16341 -0.0926 0.20612 -0.1051 0.25117 -0.10926 C 0.30222 -0.11389 0.34362 -0.11042 0.37253 -0.09931 L 0.51198 -0.04769 " pathEditMode="relative" rAng="21420000" ptsTypes="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39037 0.024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122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-0.04074 L 0.07122 -0.022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64" grpId="0" animBg="1"/>
      <p:bldP spid="58" grpId="0" animBg="1"/>
      <p:bldP spid="58" grpId="1" animBg="1"/>
      <p:bldP spid="65" grpId="0" animBg="1"/>
      <p:bldP spid="68" grpId="0" animBg="1"/>
      <p:bldP spid="68" grpId="1" animBg="1"/>
      <p:bldP spid="6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F148CA6-12F3-4A28-B188-3949C12C9BCA}"/>
              </a:ext>
            </a:extLst>
          </p:cNvPr>
          <p:cNvSpPr/>
          <p:nvPr/>
        </p:nvSpPr>
        <p:spPr>
          <a:xfrm>
            <a:off x="329370" y="2125509"/>
            <a:ext cx="4442067" cy="1631566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74FAFA-FD56-41B7-AFB2-76312B905252}"/>
              </a:ext>
            </a:extLst>
          </p:cNvPr>
          <p:cNvSpPr/>
          <p:nvPr/>
        </p:nvSpPr>
        <p:spPr>
          <a:xfrm>
            <a:off x="329370" y="3916707"/>
            <a:ext cx="4442067" cy="1631566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0" name="Flowchart: Manual Input 129">
            <a:extLst>
              <a:ext uri="{FF2B5EF4-FFF2-40B4-BE49-F238E27FC236}">
                <a16:creationId xmlns:a16="http://schemas.microsoft.com/office/drawing/2014/main" id="{31C3EDB9-D406-42E9-8B5A-2FC6DDE9D03D}"/>
              </a:ext>
            </a:extLst>
          </p:cNvPr>
          <p:cNvSpPr/>
          <p:nvPr/>
        </p:nvSpPr>
        <p:spPr>
          <a:xfrm rot="16200000">
            <a:off x="4120591" y="3525575"/>
            <a:ext cx="259979" cy="1032771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>
                <a:solidFill>
                  <a:schemeClr val="dk1"/>
                </a:solidFill>
              </a:rPr>
              <a:t>WORKER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64544-484E-4941-BECC-C9639D5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ML training</a:t>
            </a:r>
            <a:br>
              <a:rPr lang="en-US" dirty="0"/>
            </a:br>
            <a:r>
              <a:rPr lang="en-US" dirty="0"/>
              <a:t>Data parallel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318C98-8357-453A-96AB-50DF0C556040}"/>
              </a:ext>
            </a:extLst>
          </p:cNvPr>
          <p:cNvGrpSpPr/>
          <p:nvPr/>
        </p:nvGrpSpPr>
        <p:grpSpPr>
          <a:xfrm>
            <a:off x="364231" y="2206322"/>
            <a:ext cx="3761348" cy="1507380"/>
            <a:chOff x="-16091" y="2066074"/>
            <a:chExt cx="7391711" cy="29622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35BAEB-A8FE-41A8-BB54-FB494C90C345}"/>
                </a:ext>
              </a:extLst>
            </p:cNvPr>
            <p:cNvGrpSpPr/>
            <p:nvPr/>
          </p:nvGrpSpPr>
          <p:grpSpPr>
            <a:xfrm>
              <a:off x="4284267" y="2569580"/>
              <a:ext cx="3091353" cy="1439301"/>
              <a:chOff x="2804742" y="4655664"/>
              <a:chExt cx="3064456" cy="142677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A7C2C4-A19B-41EA-9171-1773FFBC74C5}"/>
                  </a:ext>
                </a:extLst>
              </p:cNvPr>
              <p:cNvGrpSpPr/>
              <p:nvPr/>
            </p:nvGrpSpPr>
            <p:grpSpPr>
              <a:xfrm>
                <a:off x="2804742" y="5039030"/>
                <a:ext cx="280788" cy="660047"/>
                <a:chOff x="3746089" y="5235756"/>
                <a:chExt cx="478954" cy="1125873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F638681-9FCD-4DC1-A6D9-A105836A9CCF}"/>
                    </a:ext>
                  </a:extLst>
                </p:cNvPr>
                <p:cNvSpPr/>
                <p:nvPr/>
              </p:nvSpPr>
              <p:spPr>
                <a:xfrm>
                  <a:off x="3746089" y="523575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3A5BA73-90B4-4342-A134-059BB7F41B12}"/>
                    </a:ext>
                  </a:extLst>
                </p:cNvPr>
                <p:cNvSpPr/>
                <p:nvPr/>
              </p:nvSpPr>
              <p:spPr>
                <a:xfrm>
                  <a:off x="3753094" y="5889680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8C836A8-E53F-496E-B760-08C0C139FE8A}"/>
                  </a:ext>
                </a:extLst>
              </p:cNvPr>
              <p:cNvGrpSpPr/>
              <p:nvPr/>
            </p:nvGrpSpPr>
            <p:grpSpPr>
              <a:xfrm>
                <a:off x="3667492" y="4655664"/>
                <a:ext cx="280788" cy="1426777"/>
                <a:chOff x="5137177" y="4537824"/>
                <a:chExt cx="478954" cy="2433721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45F3A26-C9A3-4E88-B438-B3B231DB90CF}"/>
                    </a:ext>
                  </a:extLst>
                </p:cNvPr>
                <p:cNvSpPr/>
                <p:nvPr/>
              </p:nvSpPr>
              <p:spPr>
                <a:xfrm>
                  <a:off x="5137177" y="4537824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07555E0-D9D2-4ADC-BD86-69EB9BF5F142}"/>
                    </a:ext>
                  </a:extLst>
                </p:cNvPr>
                <p:cNvSpPr/>
                <p:nvPr/>
              </p:nvSpPr>
              <p:spPr>
                <a:xfrm>
                  <a:off x="5144182" y="5191748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B7FBD184-F3EC-48BF-A5F2-2D1910500261}"/>
                    </a:ext>
                  </a:extLst>
                </p:cNvPr>
                <p:cNvSpPr/>
                <p:nvPr/>
              </p:nvSpPr>
              <p:spPr>
                <a:xfrm>
                  <a:off x="5144182" y="5845672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41814D9-40C2-4E3D-B725-5F28EFB8D759}"/>
                    </a:ext>
                  </a:extLst>
                </p:cNvPr>
                <p:cNvSpPr/>
                <p:nvPr/>
              </p:nvSpPr>
              <p:spPr>
                <a:xfrm>
                  <a:off x="5137177" y="649959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58A1A41-4040-4D4F-9177-7B2795AC8F6C}"/>
                  </a:ext>
                </a:extLst>
              </p:cNvPr>
              <p:cNvCxnSpPr>
                <a:cxnSpLocks/>
                <a:stCxn id="50" idx="6"/>
                <a:endCxn id="46" idx="2"/>
              </p:cNvCxnSpPr>
              <p:nvPr/>
            </p:nvCxnSpPr>
            <p:spPr>
              <a:xfrm flipV="1">
                <a:off x="3081424" y="4794006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47F3416-FF93-4234-A71C-C397D48BBDCC}"/>
                  </a:ext>
                </a:extLst>
              </p:cNvPr>
              <p:cNvCxnSpPr>
                <a:cxnSpLocks/>
                <a:stCxn id="51" idx="6"/>
                <a:endCxn id="47" idx="2"/>
              </p:cNvCxnSpPr>
              <p:nvPr/>
            </p:nvCxnSpPr>
            <p:spPr>
              <a:xfrm flipV="1">
                <a:off x="3085530" y="5177371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90FEE2E-C181-42B7-9940-4E8036732CD6}"/>
                  </a:ext>
                </a:extLst>
              </p:cNvPr>
              <p:cNvCxnSpPr>
                <a:cxnSpLocks/>
                <a:stCxn id="50" idx="6"/>
                <a:endCxn id="49" idx="2"/>
              </p:cNvCxnSpPr>
              <p:nvPr/>
            </p:nvCxnSpPr>
            <p:spPr>
              <a:xfrm>
                <a:off x="3081424" y="5177371"/>
                <a:ext cx="586068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BECE53E-D6C9-442D-A602-C82886E85AD5}"/>
                  </a:ext>
                </a:extLst>
              </p:cNvPr>
              <p:cNvCxnSpPr>
                <a:cxnSpLocks/>
                <a:stCxn id="50" idx="6"/>
                <a:endCxn id="48" idx="2"/>
              </p:cNvCxnSpPr>
              <p:nvPr/>
            </p:nvCxnSpPr>
            <p:spPr>
              <a:xfrm>
                <a:off x="3081424" y="5177371"/>
                <a:ext cx="590175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97A837B-3134-4D9D-9F10-37D530867735}"/>
                  </a:ext>
                </a:extLst>
              </p:cNvPr>
              <p:cNvCxnSpPr>
                <a:cxnSpLocks/>
                <a:stCxn id="47" idx="2"/>
                <a:endCxn id="50" idx="6"/>
              </p:cNvCxnSpPr>
              <p:nvPr/>
            </p:nvCxnSpPr>
            <p:spPr>
              <a:xfrm flipH="1">
                <a:off x="3081424" y="5177371"/>
                <a:ext cx="590175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E6D6ECF-7FC9-4323-90DF-F92AFAD169E4}"/>
                  </a:ext>
                </a:extLst>
              </p:cNvPr>
              <p:cNvCxnSpPr>
                <a:cxnSpLocks/>
                <a:stCxn id="49" idx="2"/>
                <a:endCxn id="51" idx="6"/>
              </p:cNvCxnSpPr>
              <p:nvPr/>
            </p:nvCxnSpPr>
            <p:spPr>
              <a:xfrm flipH="1" flipV="1">
                <a:off x="3085530" y="5560736"/>
                <a:ext cx="581961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D12C7F1-DC84-4044-A722-73200DEA9B40}"/>
                  </a:ext>
                </a:extLst>
              </p:cNvPr>
              <p:cNvCxnSpPr>
                <a:cxnSpLocks/>
                <a:stCxn id="48" idx="2"/>
                <a:endCxn id="51" idx="6"/>
              </p:cNvCxnSpPr>
              <p:nvPr/>
            </p:nvCxnSpPr>
            <p:spPr>
              <a:xfrm flipH="1">
                <a:off x="3085530" y="5560736"/>
                <a:ext cx="586068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C07D16-0E1B-49D7-9CFF-668CE1F7B4ED}"/>
                  </a:ext>
                </a:extLst>
              </p:cNvPr>
              <p:cNvCxnSpPr>
                <a:cxnSpLocks/>
                <a:stCxn id="46" idx="2"/>
                <a:endCxn id="51" idx="6"/>
              </p:cNvCxnSpPr>
              <p:nvPr/>
            </p:nvCxnSpPr>
            <p:spPr>
              <a:xfrm flipH="1">
                <a:off x="3085530" y="4794006"/>
                <a:ext cx="581961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5F925DD-7EC5-4BA1-AEB7-1878D931BC6F}"/>
                  </a:ext>
                </a:extLst>
              </p:cNvPr>
              <p:cNvGrpSpPr/>
              <p:nvPr/>
            </p:nvGrpSpPr>
            <p:grpSpPr>
              <a:xfrm flipH="1">
                <a:off x="5588410" y="5039029"/>
                <a:ext cx="280788" cy="660047"/>
                <a:chOff x="3746089" y="5235756"/>
                <a:chExt cx="478954" cy="1125873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18171C4D-AC5D-4551-96B9-625E31ED28B0}"/>
                    </a:ext>
                  </a:extLst>
                </p:cNvPr>
                <p:cNvSpPr/>
                <p:nvPr/>
              </p:nvSpPr>
              <p:spPr>
                <a:xfrm>
                  <a:off x="3746089" y="523575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2C9534E-D729-483B-B3F6-23249F9BE930}"/>
                    </a:ext>
                  </a:extLst>
                </p:cNvPr>
                <p:cNvSpPr/>
                <p:nvPr/>
              </p:nvSpPr>
              <p:spPr>
                <a:xfrm>
                  <a:off x="3753094" y="5889680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AF158C3-6DE4-477A-9556-48564F62ACB8}"/>
                  </a:ext>
                </a:extLst>
              </p:cNvPr>
              <p:cNvGrpSpPr/>
              <p:nvPr/>
            </p:nvGrpSpPr>
            <p:grpSpPr>
              <a:xfrm flipH="1">
                <a:off x="4725660" y="4655664"/>
                <a:ext cx="280788" cy="1426777"/>
                <a:chOff x="5137177" y="4537824"/>
                <a:chExt cx="478954" cy="2433721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311822C-5EE1-4FAA-BAEE-56F1E710ACCD}"/>
                    </a:ext>
                  </a:extLst>
                </p:cNvPr>
                <p:cNvSpPr/>
                <p:nvPr/>
              </p:nvSpPr>
              <p:spPr>
                <a:xfrm>
                  <a:off x="5137177" y="4537824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5F2D0FE-0751-4633-B2F4-A1248EAA656A}"/>
                    </a:ext>
                  </a:extLst>
                </p:cNvPr>
                <p:cNvSpPr/>
                <p:nvPr/>
              </p:nvSpPr>
              <p:spPr>
                <a:xfrm>
                  <a:off x="5144182" y="5191748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21AF3B2-4F93-4588-BF02-7D5D8A26C69D}"/>
                    </a:ext>
                  </a:extLst>
                </p:cNvPr>
                <p:cNvSpPr/>
                <p:nvPr/>
              </p:nvSpPr>
              <p:spPr>
                <a:xfrm>
                  <a:off x="5144182" y="5845672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413EFD9-39B7-4B21-B4EC-36BE6F159C2E}"/>
                    </a:ext>
                  </a:extLst>
                </p:cNvPr>
                <p:cNvSpPr/>
                <p:nvPr/>
              </p:nvSpPr>
              <p:spPr>
                <a:xfrm>
                  <a:off x="5137177" y="649959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2E18FA-F7FC-4227-9E8B-26517C269B08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H="1" flipV="1">
                <a:off x="5006448" y="4794005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9438BD7-2D97-4B8D-AB38-82532F525D4C}"/>
                  </a:ext>
                </a:extLst>
              </p:cNvPr>
              <p:cNvCxnSpPr>
                <a:cxnSpLocks/>
                <a:stCxn id="45" idx="6"/>
                <a:endCxn id="41" idx="2"/>
              </p:cNvCxnSpPr>
              <p:nvPr/>
            </p:nvCxnSpPr>
            <p:spPr>
              <a:xfrm flipH="1" flipV="1">
                <a:off x="5002341" y="5177370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5CDF3A6-C251-4264-AD12-AE9B4A7FE328}"/>
                  </a:ext>
                </a:extLst>
              </p:cNvPr>
              <p:cNvCxnSpPr>
                <a:cxnSpLocks/>
                <a:stCxn id="44" idx="6"/>
                <a:endCxn id="43" idx="2"/>
              </p:cNvCxnSpPr>
              <p:nvPr/>
            </p:nvCxnSpPr>
            <p:spPr>
              <a:xfrm flipH="1">
                <a:off x="5006448" y="5177371"/>
                <a:ext cx="586068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8B6E8D6-9B38-4494-AA84-D405C7674257}"/>
                  </a:ext>
                </a:extLst>
              </p:cNvPr>
              <p:cNvCxnSpPr>
                <a:cxnSpLocks/>
                <a:stCxn id="44" idx="6"/>
                <a:endCxn id="42" idx="2"/>
              </p:cNvCxnSpPr>
              <p:nvPr/>
            </p:nvCxnSpPr>
            <p:spPr>
              <a:xfrm flipH="1">
                <a:off x="5002341" y="5177371"/>
                <a:ext cx="590175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2CB8E20-286F-477B-AB75-03456A875655}"/>
                  </a:ext>
                </a:extLst>
              </p:cNvPr>
              <p:cNvCxnSpPr>
                <a:cxnSpLocks/>
                <a:stCxn id="41" idx="2"/>
                <a:endCxn id="44" idx="6"/>
              </p:cNvCxnSpPr>
              <p:nvPr/>
            </p:nvCxnSpPr>
            <p:spPr>
              <a:xfrm>
                <a:off x="5002341" y="5177370"/>
                <a:ext cx="590175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88F8127-0869-41C8-895E-C56AE04791B6}"/>
                  </a:ext>
                </a:extLst>
              </p:cNvPr>
              <p:cNvCxnSpPr>
                <a:cxnSpLocks/>
                <a:stCxn id="43" idx="2"/>
                <a:endCxn id="45" idx="6"/>
              </p:cNvCxnSpPr>
              <p:nvPr/>
            </p:nvCxnSpPr>
            <p:spPr>
              <a:xfrm flipV="1">
                <a:off x="5006448" y="5560736"/>
                <a:ext cx="581961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DAF026C-B49B-4CE7-AB8C-C66805A51DD6}"/>
                  </a:ext>
                </a:extLst>
              </p:cNvPr>
              <p:cNvCxnSpPr>
                <a:cxnSpLocks/>
                <a:stCxn id="42" idx="2"/>
                <a:endCxn id="45" idx="6"/>
              </p:cNvCxnSpPr>
              <p:nvPr/>
            </p:nvCxnSpPr>
            <p:spPr>
              <a:xfrm>
                <a:off x="5002341" y="5560735"/>
                <a:ext cx="586068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4511058-2CFB-4333-A9E5-56BC13CBF67D}"/>
                  </a:ext>
                </a:extLst>
              </p:cNvPr>
              <p:cNvCxnSpPr>
                <a:cxnSpLocks/>
                <a:stCxn id="40" idx="2"/>
                <a:endCxn id="45" idx="6"/>
              </p:cNvCxnSpPr>
              <p:nvPr/>
            </p:nvCxnSpPr>
            <p:spPr>
              <a:xfrm>
                <a:off x="5006448" y="4794005"/>
                <a:ext cx="581961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E60D5A9-283D-4662-9FCF-F4355832DA46}"/>
                  </a:ext>
                </a:extLst>
              </p:cNvPr>
              <p:cNvCxnSpPr>
                <a:cxnSpLocks/>
                <a:stCxn id="46" idx="6"/>
                <a:endCxn id="41" idx="6"/>
              </p:cNvCxnSpPr>
              <p:nvPr/>
            </p:nvCxnSpPr>
            <p:spPr>
              <a:xfrm>
                <a:off x="3944173" y="4794006"/>
                <a:ext cx="781486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0B1D9D6-2F19-45D3-8090-B3E9871C5DBA}"/>
                  </a:ext>
                </a:extLst>
              </p:cNvPr>
              <p:cNvCxnSpPr>
                <a:cxnSpLocks/>
                <a:stCxn id="46" idx="6"/>
                <a:endCxn id="40" idx="6"/>
              </p:cNvCxnSpPr>
              <p:nvPr/>
            </p:nvCxnSpPr>
            <p:spPr>
              <a:xfrm flipV="1">
                <a:off x="3944173" y="4794005"/>
                <a:ext cx="785593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043A43-D9D1-46C3-B7BF-265F527AB2E9}"/>
                  </a:ext>
                </a:extLst>
              </p:cNvPr>
              <p:cNvCxnSpPr>
                <a:cxnSpLocks/>
                <a:stCxn id="46" idx="6"/>
                <a:endCxn id="42" idx="6"/>
              </p:cNvCxnSpPr>
              <p:nvPr/>
            </p:nvCxnSpPr>
            <p:spPr>
              <a:xfrm>
                <a:off x="3944173" y="4794006"/>
                <a:ext cx="781486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3DBA06B-FC9C-48D7-BE48-ED414226564D}"/>
                  </a:ext>
                </a:extLst>
              </p:cNvPr>
              <p:cNvCxnSpPr>
                <a:cxnSpLocks/>
                <a:stCxn id="46" idx="6"/>
                <a:endCxn id="43" idx="6"/>
              </p:cNvCxnSpPr>
              <p:nvPr/>
            </p:nvCxnSpPr>
            <p:spPr>
              <a:xfrm>
                <a:off x="3944173" y="4794006"/>
                <a:ext cx="785593" cy="115009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93D277C-3E24-4B85-895B-BF6EBBC4F19E}"/>
                  </a:ext>
                </a:extLst>
              </p:cNvPr>
              <p:cNvCxnSpPr>
                <a:cxnSpLocks/>
                <a:stCxn id="47" idx="6"/>
                <a:endCxn id="42" idx="6"/>
              </p:cNvCxnSpPr>
              <p:nvPr/>
            </p:nvCxnSpPr>
            <p:spPr>
              <a:xfrm>
                <a:off x="3948280" y="5177371"/>
                <a:ext cx="777380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AC0D45D-9D56-4B3F-B322-931CEBECCCED}"/>
                  </a:ext>
                </a:extLst>
              </p:cNvPr>
              <p:cNvCxnSpPr>
                <a:cxnSpLocks/>
                <a:stCxn id="47" idx="6"/>
                <a:endCxn id="41" idx="6"/>
              </p:cNvCxnSpPr>
              <p:nvPr/>
            </p:nvCxnSpPr>
            <p:spPr>
              <a:xfrm flipV="1">
                <a:off x="3948280" y="5177370"/>
                <a:ext cx="777380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046472-5A70-4CE8-ADBF-7E7461640A1C}"/>
                  </a:ext>
                </a:extLst>
              </p:cNvPr>
              <p:cNvCxnSpPr>
                <a:cxnSpLocks/>
                <a:stCxn id="47" idx="6"/>
                <a:endCxn id="43" idx="6"/>
              </p:cNvCxnSpPr>
              <p:nvPr/>
            </p:nvCxnSpPr>
            <p:spPr>
              <a:xfrm>
                <a:off x="3948280" y="5177371"/>
                <a:ext cx="781486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D61003-8079-45B2-9BAD-E5698347A23D}"/>
                  </a:ext>
                </a:extLst>
              </p:cNvPr>
              <p:cNvCxnSpPr>
                <a:cxnSpLocks/>
                <a:stCxn id="47" idx="6"/>
                <a:endCxn id="40" idx="6"/>
              </p:cNvCxnSpPr>
              <p:nvPr/>
            </p:nvCxnSpPr>
            <p:spPr>
              <a:xfrm flipV="1">
                <a:off x="3948280" y="4794005"/>
                <a:ext cx="781486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AC3C03-A026-4FDC-AD21-BF6B98B4A201}"/>
                  </a:ext>
                </a:extLst>
              </p:cNvPr>
              <p:cNvCxnSpPr>
                <a:cxnSpLocks/>
                <a:stCxn id="48" idx="6"/>
                <a:endCxn id="43" idx="6"/>
              </p:cNvCxnSpPr>
              <p:nvPr/>
            </p:nvCxnSpPr>
            <p:spPr>
              <a:xfrm>
                <a:off x="3948280" y="5560736"/>
                <a:ext cx="781486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476183-BC99-44ED-AAB1-F424ABC140D0}"/>
                  </a:ext>
                </a:extLst>
              </p:cNvPr>
              <p:cNvCxnSpPr>
                <a:cxnSpLocks/>
                <a:stCxn id="48" idx="6"/>
                <a:endCxn id="42" idx="6"/>
              </p:cNvCxnSpPr>
              <p:nvPr/>
            </p:nvCxnSpPr>
            <p:spPr>
              <a:xfrm flipV="1">
                <a:off x="3948280" y="5560735"/>
                <a:ext cx="777380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F65B076-CC49-4416-86AC-81EB4B0C0938}"/>
                  </a:ext>
                </a:extLst>
              </p:cNvPr>
              <p:cNvCxnSpPr>
                <a:cxnSpLocks/>
                <a:stCxn id="48" idx="6"/>
                <a:endCxn id="41" idx="6"/>
              </p:cNvCxnSpPr>
              <p:nvPr/>
            </p:nvCxnSpPr>
            <p:spPr>
              <a:xfrm flipV="1">
                <a:off x="3948280" y="5177370"/>
                <a:ext cx="777380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1B67B97-4840-468B-BBDB-4074DCE74CB9}"/>
                  </a:ext>
                </a:extLst>
              </p:cNvPr>
              <p:cNvCxnSpPr>
                <a:cxnSpLocks/>
                <a:stCxn id="48" idx="6"/>
                <a:endCxn id="40" idx="6"/>
              </p:cNvCxnSpPr>
              <p:nvPr/>
            </p:nvCxnSpPr>
            <p:spPr>
              <a:xfrm flipV="1">
                <a:off x="3948280" y="4794005"/>
                <a:ext cx="781486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0A8D394-7A0D-4D29-88B3-F7C643D043ED}"/>
                  </a:ext>
                </a:extLst>
              </p:cNvPr>
              <p:cNvCxnSpPr>
                <a:cxnSpLocks/>
                <a:stCxn id="49" idx="6"/>
                <a:endCxn id="42" idx="6"/>
              </p:cNvCxnSpPr>
              <p:nvPr/>
            </p:nvCxnSpPr>
            <p:spPr>
              <a:xfrm flipV="1">
                <a:off x="3944173" y="5560735"/>
                <a:ext cx="781486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FCC556-2EC9-40C5-9406-E4C132AA0DE8}"/>
                  </a:ext>
                </a:extLst>
              </p:cNvPr>
              <p:cNvCxnSpPr>
                <a:cxnSpLocks/>
                <a:stCxn id="49" idx="6"/>
                <a:endCxn id="43" idx="6"/>
              </p:cNvCxnSpPr>
              <p:nvPr/>
            </p:nvCxnSpPr>
            <p:spPr>
              <a:xfrm flipV="1">
                <a:off x="3944173" y="5944100"/>
                <a:ext cx="785593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4616EAE-7E88-4B92-8043-EB4B939189F4}"/>
                  </a:ext>
                </a:extLst>
              </p:cNvPr>
              <p:cNvCxnSpPr>
                <a:cxnSpLocks/>
                <a:stCxn id="49" idx="6"/>
                <a:endCxn id="41" idx="6"/>
              </p:cNvCxnSpPr>
              <p:nvPr/>
            </p:nvCxnSpPr>
            <p:spPr>
              <a:xfrm flipV="1">
                <a:off x="3944173" y="5177370"/>
                <a:ext cx="781486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781A06D-0363-4E82-A74E-F8D488871AE7}"/>
                  </a:ext>
                </a:extLst>
              </p:cNvPr>
              <p:cNvCxnSpPr>
                <a:cxnSpLocks/>
                <a:stCxn id="49" idx="6"/>
                <a:endCxn id="40" idx="6"/>
              </p:cNvCxnSpPr>
              <p:nvPr/>
            </p:nvCxnSpPr>
            <p:spPr>
              <a:xfrm flipV="1">
                <a:off x="3944173" y="4794005"/>
                <a:ext cx="785593" cy="115009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2" name="Can 3">
              <a:extLst>
                <a:ext uri="{FF2B5EF4-FFF2-40B4-BE49-F238E27FC236}">
                  <a16:creationId xmlns:a16="http://schemas.microsoft.com/office/drawing/2014/main" id="{FFEB80D9-490C-4AFB-8E71-CAAECC0B0B27}"/>
                </a:ext>
              </a:extLst>
            </p:cNvPr>
            <p:cNvSpPr/>
            <p:nvPr/>
          </p:nvSpPr>
          <p:spPr>
            <a:xfrm>
              <a:off x="838201" y="2066074"/>
              <a:ext cx="2001695" cy="1242391"/>
            </a:xfrm>
            <a:prstGeom prst="can">
              <a:avLst/>
            </a:prstGeom>
            <a:solidFill>
              <a:srgbClr val="92CB85"/>
            </a:solidFill>
            <a:ln w="38100">
              <a:solidFill>
                <a:srgbClr val="668E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Training dataset</a:t>
              </a:r>
            </a:p>
          </p:txBody>
        </p:sp>
        <p:pic>
          <p:nvPicPr>
            <p:cNvPr id="2052" name="Picture 4" descr="White and Black Siberian Husky">
              <a:extLst>
                <a:ext uri="{FF2B5EF4-FFF2-40B4-BE49-F238E27FC236}">
                  <a16:creationId xmlns:a16="http://schemas.microsoft.com/office/drawing/2014/main" id="{904A2B87-0159-4529-9FF8-49E73EA070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96278" y="3201172"/>
              <a:ext cx="1905377" cy="162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DC1B745-7B31-4471-8583-A33D1067578B}"/>
                </a:ext>
              </a:extLst>
            </p:cNvPr>
            <p:cNvSpPr txBox="1"/>
            <p:nvPr/>
          </p:nvSpPr>
          <p:spPr>
            <a:xfrm>
              <a:off x="-16091" y="3154006"/>
              <a:ext cx="755864" cy="36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DOG</a:t>
              </a:r>
            </a:p>
          </p:txBody>
        </p:sp>
        <p:pic>
          <p:nvPicPr>
            <p:cNvPr id="2050" name="Picture 2" descr="Orange Tabby Cat Near Window">
              <a:extLst>
                <a:ext uri="{FF2B5EF4-FFF2-40B4-BE49-F238E27FC236}">
                  <a16:creationId xmlns:a16="http://schemas.microsoft.com/office/drawing/2014/main" id="{237472E0-DAA7-4469-8DE7-50351A957F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1687908" y="3404585"/>
              <a:ext cx="1905377" cy="162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26DC1-08B3-4FDD-994F-E8A7CCE280B3}"/>
                </a:ext>
              </a:extLst>
            </p:cNvPr>
            <p:cNvSpPr txBox="1"/>
            <p:nvPr/>
          </p:nvSpPr>
          <p:spPr>
            <a:xfrm>
              <a:off x="2839895" y="3380026"/>
              <a:ext cx="755864" cy="36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CAT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D23C039-BC56-41E4-A4C9-82EF9E1D9572}"/>
              </a:ext>
            </a:extLst>
          </p:cNvPr>
          <p:cNvGrpSpPr/>
          <p:nvPr/>
        </p:nvGrpSpPr>
        <p:grpSpPr>
          <a:xfrm>
            <a:off x="441336" y="4011679"/>
            <a:ext cx="3682134" cy="1467694"/>
            <a:chOff x="139578" y="2066074"/>
            <a:chExt cx="7236042" cy="288427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EA0AC9F-BD20-4151-9FC5-4AF8979B2F0B}"/>
                </a:ext>
              </a:extLst>
            </p:cNvPr>
            <p:cNvGrpSpPr/>
            <p:nvPr/>
          </p:nvGrpSpPr>
          <p:grpSpPr>
            <a:xfrm>
              <a:off x="4284267" y="2569580"/>
              <a:ext cx="3091353" cy="1439301"/>
              <a:chOff x="2804742" y="4655664"/>
              <a:chExt cx="3064456" cy="1426777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9F2C762-6185-4A5C-BEF9-42BFF17E7F34}"/>
                  </a:ext>
                </a:extLst>
              </p:cNvPr>
              <p:cNvGrpSpPr/>
              <p:nvPr/>
            </p:nvGrpSpPr>
            <p:grpSpPr>
              <a:xfrm>
                <a:off x="2804742" y="5039030"/>
                <a:ext cx="280788" cy="660047"/>
                <a:chOff x="3746089" y="5235756"/>
                <a:chExt cx="478954" cy="1125873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F1FFF91E-199B-48A7-8661-EDED6126CD21}"/>
                    </a:ext>
                  </a:extLst>
                </p:cNvPr>
                <p:cNvSpPr/>
                <p:nvPr/>
              </p:nvSpPr>
              <p:spPr>
                <a:xfrm>
                  <a:off x="3746089" y="523575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C5877558-7691-4F7A-9AFC-21213B4D414F}"/>
                    </a:ext>
                  </a:extLst>
                </p:cNvPr>
                <p:cNvSpPr/>
                <p:nvPr/>
              </p:nvSpPr>
              <p:spPr>
                <a:xfrm>
                  <a:off x="3753094" y="5889680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D3B626E-0FCE-46F0-974C-00436ECA2B40}"/>
                  </a:ext>
                </a:extLst>
              </p:cNvPr>
              <p:cNvGrpSpPr/>
              <p:nvPr/>
            </p:nvGrpSpPr>
            <p:grpSpPr>
              <a:xfrm>
                <a:off x="3667492" y="4655664"/>
                <a:ext cx="280788" cy="1426777"/>
                <a:chOff x="5137177" y="4537824"/>
                <a:chExt cx="478954" cy="2433721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B63A4F9-FBC3-48D7-89B8-39C427D75ECA}"/>
                    </a:ext>
                  </a:extLst>
                </p:cNvPr>
                <p:cNvSpPr/>
                <p:nvPr/>
              </p:nvSpPr>
              <p:spPr>
                <a:xfrm>
                  <a:off x="5137177" y="4537824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DBC092D-5374-4101-9B5D-5861E8C26EFB}"/>
                    </a:ext>
                  </a:extLst>
                </p:cNvPr>
                <p:cNvSpPr/>
                <p:nvPr/>
              </p:nvSpPr>
              <p:spPr>
                <a:xfrm>
                  <a:off x="5144182" y="5191748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B362FA98-263A-4F4D-87FB-05ED43563F44}"/>
                    </a:ext>
                  </a:extLst>
                </p:cNvPr>
                <p:cNvSpPr/>
                <p:nvPr/>
              </p:nvSpPr>
              <p:spPr>
                <a:xfrm>
                  <a:off x="5144182" y="5845672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685308FB-70DE-473D-81AF-0B0DCE06AF99}"/>
                    </a:ext>
                  </a:extLst>
                </p:cNvPr>
                <p:cNvSpPr/>
                <p:nvPr/>
              </p:nvSpPr>
              <p:spPr>
                <a:xfrm>
                  <a:off x="5137177" y="649959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E12800C-23F9-4406-94C1-D08822793FFB}"/>
                  </a:ext>
                </a:extLst>
              </p:cNvPr>
              <p:cNvCxnSpPr>
                <a:cxnSpLocks/>
                <a:stCxn id="125" idx="6"/>
                <a:endCxn id="121" idx="2"/>
              </p:cNvCxnSpPr>
              <p:nvPr/>
            </p:nvCxnSpPr>
            <p:spPr>
              <a:xfrm flipV="1">
                <a:off x="3081424" y="4794006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50FDCF8-EFC7-49EA-BB2C-AF8E54A9AB2B}"/>
                  </a:ext>
                </a:extLst>
              </p:cNvPr>
              <p:cNvCxnSpPr>
                <a:cxnSpLocks/>
                <a:stCxn id="126" idx="6"/>
                <a:endCxn id="122" idx="2"/>
              </p:cNvCxnSpPr>
              <p:nvPr/>
            </p:nvCxnSpPr>
            <p:spPr>
              <a:xfrm flipV="1">
                <a:off x="3085530" y="5177371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1F15764-80D9-4FFE-A25C-C0684BE3661F}"/>
                  </a:ext>
                </a:extLst>
              </p:cNvPr>
              <p:cNvCxnSpPr>
                <a:cxnSpLocks/>
                <a:stCxn id="125" idx="6"/>
                <a:endCxn id="124" idx="2"/>
              </p:cNvCxnSpPr>
              <p:nvPr/>
            </p:nvCxnSpPr>
            <p:spPr>
              <a:xfrm>
                <a:off x="3081424" y="5177371"/>
                <a:ext cx="586068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B0B74A3-1B45-436E-ABFB-B6B5C98418DD}"/>
                  </a:ext>
                </a:extLst>
              </p:cNvPr>
              <p:cNvCxnSpPr>
                <a:cxnSpLocks/>
                <a:stCxn id="125" idx="6"/>
                <a:endCxn id="123" idx="2"/>
              </p:cNvCxnSpPr>
              <p:nvPr/>
            </p:nvCxnSpPr>
            <p:spPr>
              <a:xfrm>
                <a:off x="3081424" y="5177371"/>
                <a:ext cx="590175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5FEBCB6-EDC6-4465-8F8D-B48C3707F177}"/>
                  </a:ext>
                </a:extLst>
              </p:cNvPr>
              <p:cNvCxnSpPr>
                <a:cxnSpLocks/>
                <a:stCxn id="122" idx="2"/>
                <a:endCxn id="125" idx="6"/>
              </p:cNvCxnSpPr>
              <p:nvPr/>
            </p:nvCxnSpPr>
            <p:spPr>
              <a:xfrm flipH="1">
                <a:off x="3081424" y="5177371"/>
                <a:ext cx="590175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164BFEF-A1F5-4B92-B7B6-9D52D56A6E22}"/>
                  </a:ext>
                </a:extLst>
              </p:cNvPr>
              <p:cNvCxnSpPr>
                <a:cxnSpLocks/>
                <a:stCxn id="124" idx="2"/>
                <a:endCxn id="126" idx="6"/>
              </p:cNvCxnSpPr>
              <p:nvPr/>
            </p:nvCxnSpPr>
            <p:spPr>
              <a:xfrm flipH="1" flipV="1">
                <a:off x="3085530" y="5560736"/>
                <a:ext cx="581961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6AFAA16-9BF7-4947-8DE0-AAC6AE2126A3}"/>
                  </a:ext>
                </a:extLst>
              </p:cNvPr>
              <p:cNvCxnSpPr>
                <a:cxnSpLocks/>
                <a:stCxn id="123" idx="2"/>
                <a:endCxn id="126" idx="6"/>
              </p:cNvCxnSpPr>
              <p:nvPr/>
            </p:nvCxnSpPr>
            <p:spPr>
              <a:xfrm flipH="1">
                <a:off x="3085530" y="5560736"/>
                <a:ext cx="586068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1185BAF-3D1F-4AED-9F79-0F16F1F950C4}"/>
                  </a:ext>
                </a:extLst>
              </p:cNvPr>
              <p:cNvCxnSpPr>
                <a:cxnSpLocks/>
                <a:stCxn id="121" idx="2"/>
                <a:endCxn id="126" idx="6"/>
              </p:cNvCxnSpPr>
              <p:nvPr/>
            </p:nvCxnSpPr>
            <p:spPr>
              <a:xfrm flipH="1">
                <a:off x="3085530" y="4794006"/>
                <a:ext cx="581961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57ABCD9-EBF0-4680-9BC9-7688DFAE81FF}"/>
                  </a:ext>
                </a:extLst>
              </p:cNvPr>
              <p:cNvGrpSpPr/>
              <p:nvPr/>
            </p:nvGrpSpPr>
            <p:grpSpPr>
              <a:xfrm flipH="1">
                <a:off x="5588410" y="5039029"/>
                <a:ext cx="280788" cy="660047"/>
                <a:chOff x="3746089" y="5235756"/>
                <a:chExt cx="478954" cy="1125873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552899DA-BBF3-42DB-8E57-AC829A462E92}"/>
                    </a:ext>
                  </a:extLst>
                </p:cNvPr>
                <p:cNvSpPr/>
                <p:nvPr/>
              </p:nvSpPr>
              <p:spPr>
                <a:xfrm>
                  <a:off x="3746089" y="523575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FDF2DED4-F031-4AAC-881D-EA2A33D6D25C}"/>
                    </a:ext>
                  </a:extLst>
                </p:cNvPr>
                <p:cNvSpPr/>
                <p:nvPr/>
              </p:nvSpPr>
              <p:spPr>
                <a:xfrm>
                  <a:off x="3753094" y="5889680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F333214A-FEFC-489D-9AFB-C4DAD9A6CA74}"/>
                  </a:ext>
                </a:extLst>
              </p:cNvPr>
              <p:cNvGrpSpPr/>
              <p:nvPr/>
            </p:nvGrpSpPr>
            <p:grpSpPr>
              <a:xfrm flipH="1">
                <a:off x="4725660" y="4655664"/>
                <a:ext cx="280788" cy="1426777"/>
                <a:chOff x="5137177" y="4537824"/>
                <a:chExt cx="478954" cy="2433721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480A49CD-B246-45C6-9624-D38A0AC13289}"/>
                    </a:ext>
                  </a:extLst>
                </p:cNvPr>
                <p:cNvSpPr/>
                <p:nvPr/>
              </p:nvSpPr>
              <p:spPr>
                <a:xfrm>
                  <a:off x="5137177" y="4537824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C75B886B-19BD-4A49-AD11-07BCB66236CA}"/>
                    </a:ext>
                  </a:extLst>
                </p:cNvPr>
                <p:cNvSpPr/>
                <p:nvPr/>
              </p:nvSpPr>
              <p:spPr>
                <a:xfrm>
                  <a:off x="5144182" y="5191748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750B7A13-DE83-4862-96B3-64AA8BDE9C6F}"/>
                    </a:ext>
                  </a:extLst>
                </p:cNvPr>
                <p:cNvSpPr/>
                <p:nvPr/>
              </p:nvSpPr>
              <p:spPr>
                <a:xfrm>
                  <a:off x="5144182" y="5845672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E8B52B37-DA2D-4821-85BE-753FC5141E43}"/>
                    </a:ext>
                  </a:extLst>
                </p:cNvPr>
                <p:cNvSpPr/>
                <p:nvPr/>
              </p:nvSpPr>
              <p:spPr>
                <a:xfrm>
                  <a:off x="5137177" y="649959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C427398-BAC6-4E52-B369-36C45AD0329E}"/>
                  </a:ext>
                </a:extLst>
              </p:cNvPr>
              <p:cNvCxnSpPr>
                <a:cxnSpLocks/>
                <a:stCxn id="119" idx="6"/>
                <a:endCxn id="115" idx="2"/>
              </p:cNvCxnSpPr>
              <p:nvPr/>
            </p:nvCxnSpPr>
            <p:spPr>
              <a:xfrm flipH="1" flipV="1">
                <a:off x="5006448" y="4794005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D867B9C-373D-4727-B043-F5D2964508C1}"/>
                  </a:ext>
                </a:extLst>
              </p:cNvPr>
              <p:cNvCxnSpPr>
                <a:cxnSpLocks/>
                <a:stCxn id="120" idx="6"/>
                <a:endCxn id="116" idx="2"/>
              </p:cNvCxnSpPr>
              <p:nvPr/>
            </p:nvCxnSpPr>
            <p:spPr>
              <a:xfrm flipH="1" flipV="1">
                <a:off x="5002341" y="5177370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C9C3BF1-A27C-49E5-BE7D-03E726AA1BF1}"/>
                  </a:ext>
                </a:extLst>
              </p:cNvPr>
              <p:cNvCxnSpPr>
                <a:cxnSpLocks/>
                <a:stCxn id="119" idx="6"/>
                <a:endCxn id="118" idx="2"/>
              </p:cNvCxnSpPr>
              <p:nvPr/>
            </p:nvCxnSpPr>
            <p:spPr>
              <a:xfrm flipH="1">
                <a:off x="5006448" y="5177371"/>
                <a:ext cx="586068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7314140-712E-4C69-9BA0-E00AFD90FB59}"/>
                  </a:ext>
                </a:extLst>
              </p:cNvPr>
              <p:cNvCxnSpPr>
                <a:cxnSpLocks/>
                <a:stCxn id="119" idx="6"/>
                <a:endCxn id="117" idx="2"/>
              </p:cNvCxnSpPr>
              <p:nvPr/>
            </p:nvCxnSpPr>
            <p:spPr>
              <a:xfrm flipH="1">
                <a:off x="5002341" y="5177371"/>
                <a:ext cx="590175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5133E85-C708-4AEA-BF3D-924B5544B7FC}"/>
                  </a:ext>
                </a:extLst>
              </p:cNvPr>
              <p:cNvCxnSpPr>
                <a:cxnSpLocks/>
                <a:stCxn id="116" idx="2"/>
                <a:endCxn id="119" idx="6"/>
              </p:cNvCxnSpPr>
              <p:nvPr/>
            </p:nvCxnSpPr>
            <p:spPr>
              <a:xfrm>
                <a:off x="5002341" y="5177370"/>
                <a:ext cx="590175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5F60D98-D27E-42F5-9F41-6A55D214E9E1}"/>
                  </a:ext>
                </a:extLst>
              </p:cNvPr>
              <p:cNvCxnSpPr>
                <a:cxnSpLocks/>
                <a:stCxn id="118" idx="2"/>
                <a:endCxn id="120" idx="6"/>
              </p:cNvCxnSpPr>
              <p:nvPr/>
            </p:nvCxnSpPr>
            <p:spPr>
              <a:xfrm flipV="1">
                <a:off x="5006448" y="5560736"/>
                <a:ext cx="581961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B0B58FB-9DD4-422D-8059-B5D90876E58F}"/>
                  </a:ext>
                </a:extLst>
              </p:cNvPr>
              <p:cNvCxnSpPr>
                <a:cxnSpLocks/>
                <a:stCxn id="117" idx="2"/>
                <a:endCxn id="120" idx="6"/>
              </p:cNvCxnSpPr>
              <p:nvPr/>
            </p:nvCxnSpPr>
            <p:spPr>
              <a:xfrm>
                <a:off x="5002341" y="5560735"/>
                <a:ext cx="586068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84307C2-7EBA-4611-ADF2-5A4E3330A9F5}"/>
                  </a:ext>
                </a:extLst>
              </p:cNvPr>
              <p:cNvCxnSpPr>
                <a:cxnSpLocks/>
                <a:stCxn id="115" idx="2"/>
                <a:endCxn id="120" idx="6"/>
              </p:cNvCxnSpPr>
              <p:nvPr/>
            </p:nvCxnSpPr>
            <p:spPr>
              <a:xfrm>
                <a:off x="5006448" y="4794005"/>
                <a:ext cx="581961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082F3E7-984C-414D-B4A6-A3C0C30307FC}"/>
                  </a:ext>
                </a:extLst>
              </p:cNvPr>
              <p:cNvCxnSpPr>
                <a:cxnSpLocks/>
                <a:stCxn id="121" idx="6"/>
                <a:endCxn id="116" idx="6"/>
              </p:cNvCxnSpPr>
              <p:nvPr/>
            </p:nvCxnSpPr>
            <p:spPr>
              <a:xfrm>
                <a:off x="3944173" y="4794006"/>
                <a:ext cx="781486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29FA9A04-CE60-4E25-BFBC-A7CACF155788}"/>
                  </a:ext>
                </a:extLst>
              </p:cNvPr>
              <p:cNvCxnSpPr>
                <a:cxnSpLocks/>
                <a:stCxn id="121" idx="6"/>
                <a:endCxn id="115" idx="6"/>
              </p:cNvCxnSpPr>
              <p:nvPr/>
            </p:nvCxnSpPr>
            <p:spPr>
              <a:xfrm flipV="1">
                <a:off x="3944173" y="4794005"/>
                <a:ext cx="785593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FCB9A7F-4C48-4E3A-AA32-A8EA327F4062}"/>
                  </a:ext>
                </a:extLst>
              </p:cNvPr>
              <p:cNvCxnSpPr>
                <a:cxnSpLocks/>
                <a:stCxn id="121" idx="6"/>
                <a:endCxn id="117" idx="6"/>
              </p:cNvCxnSpPr>
              <p:nvPr/>
            </p:nvCxnSpPr>
            <p:spPr>
              <a:xfrm>
                <a:off x="3944173" y="4794006"/>
                <a:ext cx="781486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B131276-DA07-43A3-BF82-B91F82FE7AD4}"/>
                  </a:ext>
                </a:extLst>
              </p:cNvPr>
              <p:cNvCxnSpPr>
                <a:cxnSpLocks/>
                <a:stCxn id="121" idx="6"/>
                <a:endCxn id="118" idx="6"/>
              </p:cNvCxnSpPr>
              <p:nvPr/>
            </p:nvCxnSpPr>
            <p:spPr>
              <a:xfrm>
                <a:off x="3944173" y="4794006"/>
                <a:ext cx="785593" cy="115009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96C1F40-F4E0-4BAA-B627-D16DECCBBF71}"/>
                  </a:ext>
                </a:extLst>
              </p:cNvPr>
              <p:cNvCxnSpPr>
                <a:cxnSpLocks/>
                <a:stCxn id="122" idx="6"/>
                <a:endCxn id="117" idx="6"/>
              </p:cNvCxnSpPr>
              <p:nvPr/>
            </p:nvCxnSpPr>
            <p:spPr>
              <a:xfrm>
                <a:off x="3948280" y="5177371"/>
                <a:ext cx="777380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0209E5B-C47B-4552-826B-A5002F4495DA}"/>
                  </a:ext>
                </a:extLst>
              </p:cNvPr>
              <p:cNvCxnSpPr>
                <a:cxnSpLocks/>
                <a:stCxn id="122" idx="6"/>
                <a:endCxn id="116" idx="6"/>
              </p:cNvCxnSpPr>
              <p:nvPr/>
            </p:nvCxnSpPr>
            <p:spPr>
              <a:xfrm flipV="1">
                <a:off x="3948280" y="5177370"/>
                <a:ext cx="777380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6B27D7C-44BE-4F00-A108-9986D3FEC1BB}"/>
                  </a:ext>
                </a:extLst>
              </p:cNvPr>
              <p:cNvCxnSpPr>
                <a:cxnSpLocks/>
                <a:stCxn id="122" idx="6"/>
                <a:endCxn id="118" idx="6"/>
              </p:cNvCxnSpPr>
              <p:nvPr/>
            </p:nvCxnSpPr>
            <p:spPr>
              <a:xfrm>
                <a:off x="3948280" y="5177371"/>
                <a:ext cx="781486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380DB59-44C3-4023-A4EE-6D16398F436B}"/>
                  </a:ext>
                </a:extLst>
              </p:cNvPr>
              <p:cNvCxnSpPr>
                <a:cxnSpLocks/>
                <a:stCxn id="122" idx="6"/>
                <a:endCxn id="115" idx="6"/>
              </p:cNvCxnSpPr>
              <p:nvPr/>
            </p:nvCxnSpPr>
            <p:spPr>
              <a:xfrm flipV="1">
                <a:off x="3948280" y="4794005"/>
                <a:ext cx="781486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57773E5-A755-40DC-942A-DD56834A6DAB}"/>
                  </a:ext>
                </a:extLst>
              </p:cNvPr>
              <p:cNvCxnSpPr>
                <a:cxnSpLocks/>
                <a:stCxn id="123" idx="6"/>
                <a:endCxn id="118" idx="6"/>
              </p:cNvCxnSpPr>
              <p:nvPr/>
            </p:nvCxnSpPr>
            <p:spPr>
              <a:xfrm>
                <a:off x="3948280" y="5560736"/>
                <a:ext cx="781486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06247BD-9E1C-41E3-9BC6-A5AE31B6F71C}"/>
                  </a:ext>
                </a:extLst>
              </p:cNvPr>
              <p:cNvCxnSpPr>
                <a:cxnSpLocks/>
                <a:stCxn id="123" idx="6"/>
                <a:endCxn id="117" idx="6"/>
              </p:cNvCxnSpPr>
              <p:nvPr/>
            </p:nvCxnSpPr>
            <p:spPr>
              <a:xfrm flipV="1">
                <a:off x="3948280" y="5560735"/>
                <a:ext cx="777380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4A91BA2-AFFB-43CB-A3FB-AAB2DD30758A}"/>
                  </a:ext>
                </a:extLst>
              </p:cNvPr>
              <p:cNvCxnSpPr>
                <a:cxnSpLocks/>
                <a:stCxn id="123" idx="6"/>
                <a:endCxn id="116" idx="6"/>
              </p:cNvCxnSpPr>
              <p:nvPr/>
            </p:nvCxnSpPr>
            <p:spPr>
              <a:xfrm flipV="1">
                <a:off x="3948280" y="5177370"/>
                <a:ext cx="777380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D55413B3-BC1A-4EB6-9DF0-273330C18605}"/>
                  </a:ext>
                </a:extLst>
              </p:cNvPr>
              <p:cNvCxnSpPr>
                <a:cxnSpLocks/>
                <a:stCxn id="123" idx="6"/>
                <a:endCxn id="115" idx="6"/>
              </p:cNvCxnSpPr>
              <p:nvPr/>
            </p:nvCxnSpPr>
            <p:spPr>
              <a:xfrm flipV="1">
                <a:off x="3948280" y="4794005"/>
                <a:ext cx="781486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FAA8EA4-8459-4E50-9DA5-B44E1ADC9096}"/>
                  </a:ext>
                </a:extLst>
              </p:cNvPr>
              <p:cNvCxnSpPr>
                <a:cxnSpLocks/>
                <a:stCxn id="124" idx="6"/>
                <a:endCxn id="117" idx="6"/>
              </p:cNvCxnSpPr>
              <p:nvPr/>
            </p:nvCxnSpPr>
            <p:spPr>
              <a:xfrm flipV="1">
                <a:off x="3944173" y="5560735"/>
                <a:ext cx="781486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C1A1CCE-802D-4EAB-B0BE-5B5A7FD7203E}"/>
                  </a:ext>
                </a:extLst>
              </p:cNvPr>
              <p:cNvCxnSpPr>
                <a:cxnSpLocks/>
                <a:stCxn id="124" idx="6"/>
                <a:endCxn id="118" idx="6"/>
              </p:cNvCxnSpPr>
              <p:nvPr/>
            </p:nvCxnSpPr>
            <p:spPr>
              <a:xfrm flipV="1">
                <a:off x="3944173" y="5944100"/>
                <a:ext cx="785593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68C8617-CD89-45F1-B11A-4D86B4B25913}"/>
                  </a:ext>
                </a:extLst>
              </p:cNvPr>
              <p:cNvCxnSpPr>
                <a:cxnSpLocks/>
                <a:stCxn id="124" idx="6"/>
                <a:endCxn id="116" idx="6"/>
              </p:cNvCxnSpPr>
              <p:nvPr/>
            </p:nvCxnSpPr>
            <p:spPr>
              <a:xfrm flipV="1">
                <a:off x="3944173" y="5177370"/>
                <a:ext cx="781486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E64A82B-0613-4A49-BB54-2AB2DA30C681}"/>
                  </a:ext>
                </a:extLst>
              </p:cNvPr>
              <p:cNvCxnSpPr>
                <a:cxnSpLocks/>
                <a:stCxn id="124" idx="6"/>
                <a:endCxn id="115" idx="6"/>
              </p:cNvCxnSpPr>
              <p:nvPr/>
            </p:nvCxnSpPr>
            <p:spPr>
              <a:xfrm flipV="1">
                <a:off x="3944173" y="4794005"/>
                <a:ext cx="785593" cy="115009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0" name="Can 3">
              <a:extLst>
                <a:ext uri="{FF2B5EF4-FFF2-40B4-BE49-F238E27FC236}">
                  <a16:creationId xmlns:a16="http://schemas.microsoft.com/office/drawing/2014/main" id="{1842B0F9-A564-4ED8-8BAE-89A5A31E563D}"/>
                </a:ext>
              </a:extLst>
            </p:cNvPr>
            <p:cNvSpPr/>
            <p:nvPr/>
          </p:nvSpPr>
          <p:spPr>
            <a:xfrm>
              <a:off x="838200" y="2066074"/>
              <a:ext cx="2005840" cy="1242390"/>
            </a:xfrm>
            <a:prstGeom prst="can">
              <a:avLst/>
            </a:prstGeom>
            <a:solidFill>
              <a:srgbClr val="92CB85"/>
            </a:solidFill>
            <a:ln w="38100">
              <a:solidFill>
                <a:srgbClr val="668E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Training dataset</a:t>
              </a:r>
            </a:p>
          </p:txBody>
        </p:sp>
        <p:pic>
          <p:nvPicPr>
            <p:cNvPr id="73" name="Picture 2" descr="White and Black Cat">
              <a:extLst>
                <a:ext uri="{FF2B5EF4-FFF2-40B4-BE49-F238E27FC236}">
                  <a16:creationId xmlns:a16="http://schemas.microsoft.com/office/drawing/2014/main" id="{A1D2695E-D9F4-4E01-B1E3-B2ED33C49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1903732" y="330846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301385E-079D-457F-8832-22947D889A46}"/>
                </a:ext>
              </a:extLst>
            </p:cNvPr>
            <p:cNvSpPr txBox="1"/>
            <p:nvPr/>
          </p:nvSpPr>
          <p:spPr>
            <a:xfrm>
              <a:off x="3072592" y="4587450"/>
              <a:ext cx="755864" cy="36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CAT</a:t>
              </a:r>
            </a:p>
          </p:txBody>
        </p:sp>
        <p:pic>
          <p:nvPicPr>
            <p:cNvPr id="75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5CF1675B-44C7-473F-B808-99DD0EF9E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10" y="3118848"/>
              <a:ext cx="1955537" cy="1466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1E1784D-644E-4133-8A50-8094B0F017EA}"/>
                </a:ext>
              </a:extLst>
            </p:cNvPr>
            <p:cNvSpPr txBox="1"/>
            <p:nvPr/>
          </p:nvSpPr>
          <p:spPr>
            <a:xfrm>
              <a:off x="139578" y="4224920"/>
              <a:ext cx="755864" cy="36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DOG</a:t>
              </a:r>
            </a:p>
          </p:txBody>
        </p:sp>
      </p:grpSp>
      <p:sp>
        <p:nvSpPr>
          <p:cNvPr id="57" name="Flowchart: Manual Input 56">
            <a:extLst>
              <a:ext uri="{FF2B5EF4-FFF2-40B4-BE49-F238E27FC236}">
                <a16:creationId xmlns:a16="http://schemas.microsoft.com/office/drawing/2014/main" id="{AC91E856-83FE-4519-8997-2CF6444002A3}"/>
              </a:ext>
            </a:extLst>
          </p:cNvPr>
          <p:cNvSpPr/>
          <p:nvPr/>
        </p:nvSpPr>
        <p:spPr>
          <a:xfrm rot="16200000">
            <a:off x="4114876" y="1745807"/>
            <a:ext cx="259979" cy="103277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/>
              <a:t>WORKER 1</a:t>
            </a:r>
          </a:p>
        </p:txBody>
      </p:sp>
      <p:sp>
        <p:nvSpPr>
          <p:cNvPr id="131" name="Content Placeholder 4">
            <a:extLst>
              <a:ext uri="{FF2B5EF4-FFF2-40B4-BE49-F238E27FC236}">
                <a16:creationId xmlns:a16="http://schemas.microsoft.com/office/drawing/2014/main" id="{591A6A41-3423-43A0-AF43-3D2B11BC4D24}"/>
              </a:ext>
            </a:extLst>
          </p:cNvPr>
          <p:cNvSpPr txBox="1">
            <a:spLocks/>
          </p:cNvSpPr>
          <p:nvPr/>
        </p:nvSpPr>
        <p:spPr>
          <a:xfrm>
            <a:off x="5648448" y="1556646"/>
            <a:ext cx="3125529" cy="1468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n-lt"/>
              </a:rPr>
              <a:t>Mini-batch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Amount of data processed by a single worker during 1 iteration</a:t>
            </a:r>
          </a:p>
          <a:p>
            <a:pPr marL="0" indent="0">
              <a:buNone/>
            </a:pPr>
            <a:r>
              <a:rPr lang="en-US" sz="2000" b="1" dirty="0">
                <a:latin typeface="+mn-lt"/>
              </a:rPr>
              <a:t>Global batch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Amount of data processed by all workers during 1 iteration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CC3F0DA-37EB-47D7-A5BC-09B48439A9D4}"/>
              </a:ext>
            </a:extLst>
          </p:cNvPr>
          <p:cNvSpPr/>
          <p:nvPr/>
        </p:nvSpPr>
        <p:spPr>
          <a:xfrm>
            <a:off x="4504634" y="2560215"/>
            <a:ext cx="356572" cy="3272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/>
              <a:t>Δ</a:t>
            </a:r>
            <a:r>
              <a:rPr lang="en-US" sz="2000" baseline="-25000" dirty="0"/>
              <a:t>1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217EBFD7-1D50-4379-81DD-980D4872F644}"/>
              </a:ext>
            </a:extLst>
          </p:cNvPr>
          <p:cNvSpPr/>
          <p:nvPr/>
        </p:nvSpPr>
        <p:spPr>
          <a:xfrm>
            <a:off x="4504634" y="3025965"/>
            <a:ext cx="356571" cy="2961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/>
              <a:t>Δ</a:t>
            </a:r>
            <a:endParaRPr lang="en-US" sz="2000" dirty="0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59D2575-5918-4A62-8DEF-804BA978F697}"/>
              </a:ext>
            </a:extLst>
          </p:cNvPr>
          <p:cNvSpPr/>
          <p:nvPr/>
        </p:nvSpPr>
        <p:spPr>
          <a:xfrm>
            <a:off x="4504634" y="4830885"/>
            <a:ext cx="356572" cy="3272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/>
              <a:t>Δ</a:t>
            </a:r>
            <a:r>
              <a:rPr lang="en-US" sz="2000" baseline="-25000" dirty="0"/>
              <a:t>2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CD528B25-3EA3-4939-B48F-3DBD6C71A89B}"/>
              </a:ext>
            </a:extLst>
          </p:cNvPr>
          <p:cNvSpPr/>
          <p:nvPr/>
        </p:nvSpPr>
        <p:spPr>
          <a:xfrm>
            <a:off x="4490049" y="4389975"/>
            <a:ext cx="356571" cy="2961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/>
              <a:t>Δ</a:t>
            </a:r>
            <a:endParaRPr lang="en-US" sz="2000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CF179B09-C72D-4DC3-8F6B-D9844271D7EE}"/>
              </a:ext>
            </a:extLst>
          </p:cNvPr>
          <p:cNvSpPr/>
          <p:nvPr/>
        </p:nvSpPr>
        <p:spPr>
          <a:xfrm>
            <a:off x="5174971" y="3713702"/>
            <a:ext cx="356571" cy="2961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dirty="0"/>
              <a:t>+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3FE3D08F-58B0-4E8F-83C8-5AA29D5BE840}"/>
              </a:ext>
            </a:extLst>
          </p:cNvPr>
          <p:cNvSpPr/>
          <p:nvPr/>
        </p:nvSpPr>
        <p:spPr>
          <a:xfrm>
            <a:off x="4376985" y="2723827"/>
            <a:ext cx="969571" cy="1882886"/>
          </a:xfrm>
          <a:prstGeom prst="arc">
            <a:avLst>
              <a:gd name="adj1" fmla="val 16200000"/>
              <a:gd name="adj2" fmla="val 423564"/>
            </a:avLst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6677EAB0-BDAA-4CFE-A24F-3585C7C91A83}"/>
              </a:ext>
            </a:extLst>
          </p:cNvPr>
          <p:cNvSpPr/>
          <p:nvPr/>
        </p:nvSpPr>
        <p:spPr>
          <a:xfrm flipV="1">
            <a:off x="4384496" y="3123925"/>
            <a:ext cx="969571" cy="1882886"/>
          </a:xfrm>
          <a:prstGeom prst="arc">
            <a:avLst>
              <a:gd name="adj1" fmla="val 16200000"/>
              <a:gd name="adj2" fmla="val 423564"/>
            </a:avLst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c 140">
            <a:extLst>
              <a:ext uri="{FF2B5EF4-FFF2-40B4-BE49-F238E27FC236}">
                <a16:creationId xmlns:a16="http://schemas.microsoft.com/office/drawing/2014/main" id="{63014C6E-6012-48BA-B4A8-67F0B6FC3A82}"/>
              </a:ext>
            </a:extLst>
          </p:cNvPr>
          <p:cNvSpPr/>
          <p:nvPr/>
        </p:nvSpPr>
        <p:spPr>
          <a:xfrm>
            <a:off x="4383685" y="3170937"/>
            <a:ext cx="870221" cy="986237"/>
          </a:xfrm>
          <a:prstGeom prst="arc">
            <a:avLst>
              <a:gd name="adj1" fmla="val 16320288"/>
              <a:gd name="adj2" fmla="val 423564"/>
            </a:avLst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D80508C7-747F-4258-8D5F-B8EAC384B32A}"/>
              </a:ext>
            </a:extLst>
          </p:cNvPr>
          <p:cNvSpPr/>
          <p:nvPr/>
        </p:nvSpPr>
        <p:spPr>
          <a:xfrm flipV="1">
            <a:off x="4383685" y="3571036"/>
            <a:ext cx="870221" cy="986237"/>
          </a:xfrm>
          <a:prstGeom prst="arc">
            <a:avLst>
              <a:gd name="adj1" fmla="val 16320288"/>
              <a:gd name="adj2" fmla="val 423564"/>
            </a:avLst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ontent Placeholder 4">
            <a:extLst>
              <a:ext uri="{FF2B5EF4-FFF2-40B4-BE49-F238E27FC236}">
                <a16:creationId xmlns:a16="http://schemas.microsoft.com/office/drawing/2014/main" id="{D5A0C309-7C18-478C-AC76-AC8A7F7FEF45}"/>
              </a:ext>
            </a:extLst>
          </p:cNvPr>
          <p:cNvSpPr txBox="1">
            <a:spLocks/>
          </p:cNvSpPr>
          <p:nvPr/>
        </p:nvSpPr>
        <p:spPr>
          <a:xfrm>
            <a:off x="5646339" y="4501320"/>
            <a:ext cx="2753477" cy="296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n-lt"/>
              </a:rPr>
              <a:t>Stochastic gradient descent (SGD)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Box 2053">
                <a:extLst>
                  <a:ext uri="{FF2B5EF4-FFF2-40B4-BE49-F238E27FC236}">
                    <a16:creationId xmlns:a16="http://schemas.microsoft.com/office/drawing/2014/main" id="{69C42DAC-0DB5-4089-BB0D-B9C6B3B5BBEE}"/>
                  </a:ext>
                </a:extLst>
              </p:cNvPr>
              <p:cNvSpPr txBox="1"/>
              <p:nvPr/>
            </p:nvSpPr>
            <p:spPr>
              <a:xfrm>
                <a:off x="5781111" y="5416522"/>
                <a:ext cx="2678362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nary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54" name="TextBox 2053">
                <a:extLst>
                  <a:ext uri="{FF2B5EF4-FFF2-40B4-BE49-F238E27FC236}">
                    <a16:creationId xmlns:a16="http://schemas.microsoft.com/office/drawing/2014/main" id="{69C42DAC-0DB5-4089-BB0D-B9C6B3B5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111" y="5416522"/>
                <a:ext cx="2678362" cy="840295"/>
              </a:xfrm>
              <a:prstGeom prst="rect">
                <a:avLst/>
              </a:prstGeom>
              <a:blipFill>
                <a:blip r:embed="rId7"/>
                <a:stretch>
                  <a:fillRect l="-943" t="-119403" r="-2358" b="-17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5" name="Oval 2054">
            <a:extLst>
              <a:ext uri="{FF2B5EF4-FFF2-40B4-BE49-F238E27FC236}">
                <a16:creationId xmlns:a16="http://schemas.microsoft.com/office/drawing/2014/main" id="{786F360A-8975-4E47-99AD-E95DC7168696}"/>
              </a:ext>
            </a:extLst>
          </p:cNvPr>
          <p:cNvSpPr/>
          <p:nvPr/>
        </p:nvSpPr>
        <p:spPr>
          <a:xfrm>
            <a:off x="6726639" y="5303567"/>
            <a:ext cx="1716505" cy="1094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4150FF3F-672E-F642-BC13-D980B2D4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6" grpId="0" animBg="1"/>
      <p:bldP spid="137" grpId="0" animBg="1"/>
      <p:bldP spid="138" grpId="0" animBg="1"/>
      <p:bldP spid="63" grpId="0" animBg="1"/>
      <p:bldP spid="140" grpId="0" animBg="1"/>
      <p:bldP spid="141" grpId="0" animBg="1"/>
      <p:bldP spid="142" grpId="0" animBg="1"/>
      <p:bldP spid="205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F148CA6-12F3-4A28-B188-3949C12C9BCA}"/>
              </a:ext>
            </a:extLst>
          </p:cNvPr>
          <p:cNvSpPr/>
          <p:nvPr/>
        </p:nvSpPr>
        <p:spPr>
          <a:xfrm>
            <a:off x="342454" y="2669707"/>
            <a:ext cx="2618630" cy="1467493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74FAFA-FD56-41B7-AFB2-76312B905252}"/>
              </a:ext>
            </a:extLst>
          </p:cNvPr>
          <p:cNvSpPr/>
          <p:nvPr/>
        </p:nvSpPr>
        <p:spPr>
          <a:xfrm>
            <a:off x="342454" y="4244657"/>
            <a:ext cx="2618630" cy="1458109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0" name="Flowchart: Manual Input 129">
            <a:extLst>
              <a:ext uri="{FF2B5EF4-FFF2-40B4-BE49-F238E27FC236}">
                <a16:creationId xmlns:a16="http://schemas.microsoft.com/office/drawing/2014/main" id="{31C3EDB9-D406-42E9-8B5A-2FC6DDE9D03D}"/>
              </a:ext>
            </a:extLst>
          </p:cNvPr>
          <p:cNvSpPr/>
          <p:nvPr/>
        </p:nvSpPr>
        <p:spPr>
          <a:xfrm rot="16200000">
            <a:off x="2316336" y="3853526"/>
            <a:ext cx="259979" cy="1032771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>
                <a:solidFill>
                  <a:schemeClr val="dk1"/>
                </a:solidFill>
              </a:rPr>
              <a:t>WORKER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64544-484E-4941-BECC-C9639D5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Distributed ML training</a:t>
            </a:r>
            <a:br>
              <a:rPr lang="en-US" sz="3000" dirty="0"/>
            </a:br>
            <a:r>
              <a:rPr lang="en-US" sz="3000" dirty="0"/>
              <a:t>Model parallel or hybrid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F925DD-7EC5-4BA1-AEB7-1878D931BC6F}"/>
              </a:ext>
            </a:extLst>
          </p:cNvPr>
          <p:cNvGrpSpPr/>
          <p:nvPr/>
        </p:nvGrpSpPr>
        <p:grpSpPr>
          <a:xfrm flipH="1">
            <a:off x="2540866" y="3460597"/>
            <a:ext cx="144136" cy="338820"/>
            <a:chOff x="3746089" y="5235756"/>
            <a:chExt cx="478954" cy="112587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171C4D-AC5D-4551-96B9-625E31ED28B0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2C9534E-D729-483B-B3F6-23249F9BE930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F158C3-6DE4-477A-9556-48564F62ACB8}"/>
              </a:ext>
            </a:extLst>
          </p:cNvPr>
          <p:cNvGrpSpPr/>
          <p:nvPr/>
        </p:nvGrpSpPr>
        <p:grpSpPr>
          <a:xfrm flipH="1">
            <a:off x="2097993" y="3263805"/>
            <a:ext cx="144136" cy="732403"/>
            <a:chOff x="5137177" y="4537824"/>
            <a:chExt cx="478954" cy="243372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11822C-5EE1-4FAA-BAEE-56F1E710ACCD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5F2D0FE-0751-4633-B2F4-A1248EAA656A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21AF3B2-4F93-4588-BF02-7D5D8A26C69D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13EFD9-39B7-4B21-B4EC-36BE6F159C2E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2E18FA-F7FC-4227-9E8B-26517C269B08}"/>
              </a:ext>
            </a:extLst>
          </p:cNvPr>
          <p:cNvCxnSpPr>
            <a:cxnSpLocks/>
            <a:stCxn id="44" idx="6"/>
            <a:endCxn id="40" idx="2"/>
          </p:cNvCxnSpPr>
          <p:nvPr/>
        </p:nvCxnSpPr>
        <p:spPr>
          <a:xfrm flipH="1" flipV="1">
            <a:off x="2242129" y="3334820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438BD7-2D97-4B8D-AB38-82532F525D4C}"/>
              </a:ext>
            </a:extLst>
          </p:cNvPr>
          <p:cNvCxnSpPr>
            <a:cxnSpLocks/>
            <a:stCxn id="45" idx="6"/>
            <a:endCxn id="41" idx="2"/>
          </p:cNvCxnSpPr>
          <p:nvPr/>
        </p:nvCxnSpPr>
        <p:spPr>
          <a:xfrm flipH="1" flipV="1">
            <a:off x="2240020" y="3531611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CDF3A6-C251-4264-AD12-AE9B4A7FE328}"/>
              </a:ext>
            </a:extLst>
          </p:cNvPr>
          <p:cNvCxnSpPr>
            <a:cxnSpLocks/>
            <a:stCxn id="44" idx="6"/>
            <a:endCxn id="43" idx="2"/>
          </p:cNvCxnSpPr>
          <p:nvPr/>
        </p:nvCxnSpPr>
        <p:spPr>
          <a:xfrm flipH="1">
            <a:off x="2242129" y="3531612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B6E8D6-9B38-4494-AA84-D405C7674257}"/>
              </a:ext>
            </a:extLst>
          </p:cNvPr>
          <p:cNvCxnSpPr>
            <a:cxnSpLocks/>
            <a:stCxn id="44" idx="6"/>
            <a:endCxn id="42" idx="2"/>
          </p:cNvCxnSpPr>
          <p:nvPr/>
        </p:nvCxnSpPr>
        <p:spPr>
          <a:xfrm flipH="1">
            <a:off x="2240021" y="3531611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CB8E20-286F-477B-AB75-03456A875655}"/>
              </a:ext>
            </a:extLst>
          </p:cNvPr>
          <p:cNvCxnSpPr>
            <a:cxnSpLocks/>
            <a:stCxn id="41" idx="2"/>
            <a:endCxn id="44" idx="6"/>
          </p:cNvCxnSpPr>
          <p:nvPr/>
        </p:nvCxnSpPr>
        <p:spPr>
          <a:xfrm>
            <a:off x="2240021" y="3531611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8F8127-0869-41C8-895E-C56AE04791B6}"/>
              </a:ext>
            </a:extLst>
          </p:cNvPr>
          <p:cNvCxnSpPr>
            <a:cxnSpLocks/>
            <a:stCxn id="43" idx="2"/>
            <a:endCxn id="45" idx="6"/>
          </p:cNvCxnSpPr>
          <p:nvPr/>
        </p:nvCxnSpPr>
        <p:spPr>
          <a:xfrm flipV="1">
            <a:off x="2242129" y="3728403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AF026C-B49B-4CE7-AB8C-C66805A51DD6}"/>
              </a:ext>
            </a:extLst>
          </p:cNvPr>
          <p:cNvCxnSpPr>
            <a:cxnSpLocks/>
            <a:stCxn id="42" idx="2"/>
            <a:endCxn id="45" idx="6"/>
          </p:cNvCxnSpPr>
          <p:nvPr/>
        </p:nvCxnSpPr>
        <p:spPr>
          <a:xfrm>
            <a:off x="2240020" y="3728403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511058-2CFB-4333-A9E5-56BC13CBF67D}"/>
              </a:ext>
            </a:extLst>
          </p:cNvPr>
          <p:cNvCxnSpPr>
            <a:cxnSpLocks/>
            <a:stCxn id="40" idx="2"/>
            <a:endCxn id="45" idx="6"/>
          </p:cNvCxnSpPr>
          <p:nvPr/>
        </p:nvCxnSpPr>
        <p:spPr>
          <a:xfrm>
            <a:off x="2242129" y="3334819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Can 3">
            <a:extLst>
              <a:ext uri="{FF2B5EF4-FFF2-40B4-BE49-F238E27FC236}">
                <a16:creationId xmlns:a16="http://schemas.microsoft.com/office/drawing/2014/main" id="{FFEB80D9-490C-4AFB-8E71-CAAECC0B0B27}"/>
              </a:ext>
            </a:extLst>
          </p:cNvPr>
          <p:cNvSpPr/>
          <p:nvPr/>
        </p:nvSpPr>
        <p:spPr>
          <a:xfrm>
            <a:off x="812029" y="2750520"/>
            <a:ext cx="1009881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9F2C762-6185-4A5C-BEF9-42BFF17E7F34}"/>
              </a:ext>
            </a:extLst>
          </p:cNvPr>
          <p:cNvGrpSpPr/>
          <p:nvPr/>
        </p:nvGrpSpPr>
        <p:grpSpPr>
          <a:xfrm>
            <a:off x="2093705" y="5062460"/>
            <a:ext cx="144136" cy="338820"/>
            <a:chOff x="3746089" y="5235756"/>
            <a:chExt cx="478954" cy="1125873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1FFF91E-199B-48A7-8661-EDED6126CD21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5877558-7691-4F7A-9AFC-21213B4D414F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3B626E-0FCE-46F0-974C-00436ECA2B40}"/>
              </a:ext>
            </a:extLst>
          </p:cNvPr>
          <p:cNvGrpSpPr/>
          <p:nvPr/>
        </p:nvGrpSpPr>
        <p:grpSpPr>
          <a:xfrm>
            <a:off x="2536578" y="4865667"/>
            <a:ext cx="144136" cy="732404"/>
            <a:chOff x="5137177" y="4537824"/>
            <a:chExt cx="478954" cy="2433721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B63A4F9-FBC3-48D7-89B8-39C427D75ECA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DBC092D-5374-4101-9B5D-5861E8C26EFB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362FA98-263A-4F4D-87FB-05ED43563F44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85308FB-70DE-473D-81AF-0B0DCE06AF99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E12800C-23F9-4406-94C1-D08822793FFB}"/>
              </a:ext>
            </a:extLst>
          </p:cNvPr>
          <p:cNvCxnSpPr>
            <a:cxnSpLocks/>
            <a:stCxn id="125" idx="6"/>
            <a:endCxn id="121" idx="2"/>
          </p:cNvCxnSpPr>
          <p:nvPr/>
        </p:nvCxnSpPr>
        <p:spPr>
          <a:xfrm flipV="1">
            <a:off x="2235733" y="4936681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0FDCF8-EFC7-49EA-BB2C-AF8E54A9AB2B}"/>
              </a:ext>
            </a:extLst>
          </p:cNvPr>
          <p:cNvCxnSpPr>
            <a:cxnSpLocks/>
            <a:stCxn id="126" idx="6"/>
            <a:endCxn id="122" idx="2"/>
          </p:cNvCxnSpPr>
          <p:nvPr/>
        </p:nvCxnSpPr>
        <p:spPr>
          <a:xfrm flipV="1">
            <a:off x="2237840" y="5133473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1F15764-80D9-4FFE-A25C-C0684BE3661F}"/>
              </a:ext>
            </a:extLst>
          </p:cNvPr>
          <p:cNvCxnSpPr>
            <a:cxnSpLocks/>
            <a:stCxn id="125" idx="6"/>
            <a:endCxn id="124" idx="2"/>
          </p:cNvCxnSpPr>
          <p:nvPr/>
        </p:nvCxnSpPr>
        <p:spPr>
          <a:xfrm>
            <a:off x="2235733" y="5133474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B0B74A3-1B45-436E-ABFB-B6B5C98418DD}"/>
              </a:ext>
            </a:extLst>
          </p:cNvPr>
          <p:cNvCxnSpPr>
            <a:cxnSpLocks/>
            <a:stCxn id="125" idx="6"/>
            <a:endCxn id="123" idx="2"/>
          </p:cNvCxnSpPr>
          <p:nvPr/>
        </p:nvCxnSpPr>
        <p:spPr>
          <a:xfrm>
            <a:off x="2235733" y="5133473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5FEBCB6-EDC6-4465-8F8D-B48C3707F177}"/>
              </a:ext>
            </a:extLst>
          </p:cNvPr>
          <p:cNvCxnSpPr>
            <a:cxnSpLocks/>
            <a:stCxn id="122" idx="2"/>
            <a:endCxn id="125" idx="6"/>
          </p:cNvCxnSpPr>
          <p:nvPr/>
        </p:nvCxnSpPr>
        <p:spPr>
          <a:xfrm flipH="1">
            <a:off x="2235733" y="5133474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164BFEF-A1F5-4B92-B7B6-9D52D56A6E22}"/>
              </a:ext>
            </a:extLst>
          </p:cNvPr>
          <p:cNvCxnSpPr>
            <a:cxnSpLocks/>
            <a:stCxn id="124" idx="2"/>
            <a:endCxn id="126" idx="6"/>
          </p:cNvCxnSpPr>
          <p:nvPr/>
        </p:nvCxnSpPr>
        <p:spPr>
          <a:xfrm flipH="1" flipV="1">
            <a:off x="2237841" y="5330265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6AFAA16-9BF7-4947-8DE0-AAC6AE2126A3}"/>
              </a:ext>
            </a:extLst>
          </p:cNvPr>
          <p:cNvCxnSpPr>
            <a:cxnSpLocks/>
            <a:stCxn id="123" idx="2"/>
            <a:endCxn id="126" idx="6"/>
          </p:cNvCxnSpPr>
          <p:nvPr/>
        </p:nvCxnSpPr>
        <p:spPr>
          <a:xfrm flipH="1">
            <a:off x="2237840" y="5330265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1185BAF-3D1F-4AED-9F79-0F16F1F950C4}"/>
              </a:ext>
            </a:extLst>
          </p:cNvPr>
          <p:cNvCxnSpPr>
            <a:cxnSpLocks/>
            <a:stCxn id="121" idx="2"/>
            <a:endCxn id="126" idx="6"/>
          </p:cNvCxnSpPr>
          <p:nvPr/>
        </p:nvCxnSpPr>
        <p:spPr>
          <a:xfrm flipH="1">
            <a:off x="2237841" y="4936682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Can 3">
            <a:extLst>
              <a:ext uri="{FF2B5EF4-FFF2-40B4-BE49-F238E27FC236}">
                <a16:creationId xmlns:a16="http://schemas.microsoft.com/office/drawing/2014/main" id="{1842B0F9-A564-4ED8-8BAE-89A5A31E563D}"/>
              </a:ext>
            </a:extLst>
          </p:cNvPr>
          <p:cNvSpPr/>
          <p:nvPr/>
        </p:nvSpPr>
        <p:spPr>
          <a:xfrm>
            <a:off x="809920" y="4339628"/>
            <a:ext cx="988022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sp>
        <p:nvSpPr>
          <p:cNvPr id="57" name="Flowchart: Manual Input 56">
            <a:extLst>
              <a:ext uri="{FF2B5EF4-FFF2-40B4-BE49-F238E27FC236}">
                <a16:creationId xmlns:a16="http://schemas.microsoft.com/office/drawing/2014/main" id="{AC91E856-83FE-4519-8997-2CF6444002A3}"/>
              </a:ext>
            </a:extLst>
          </p:cNvPr>
          <p:cNvSpPr/>
          <p:nvPr/>
        </p:nvSpPr>
        <p:spPr>
          <a:xfrm rot="16200000">
            <a:off x="2314708" y="2290005"/>
            <a:ext cx="259979" cy="103277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/>
              <a:t>WORKER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A0E678-776F-4AE3-8E7D-59A32FDE0E6D}"/>
              </a:ext>
            </a:extLst>
          </p:cNvPr>
          <p:cNvGrpSpPr/>
          <p:nvPr/>
        </p:nvGrpSpPr>
        <p:grpSpPr>
          <a:xfrm>
            <a:off x="630101" y="3000627"/>
            <a:ext cx="1115378" cy="991538"/>
            <a:chOff x="6446294" y="2783124"/>
            <a:chExt cx="3736270" cy="3321430"/>
          </a:xfrm>
        </p:grpSpPr>
        <p:pic>
          <p:nvPicPr>
            <p:cNvPr id="149" name="Picture 4" descr="White and Black Siberian Husky">
              <a:extLst>
                <a:ext uri="{FF2B5EF4-FFF2-40B4-BE49-F238E27FC236}">
                  <a16:creationId xmlns:a16="http://schemas.microsoft.com/office/drawing/2014/main" id="{BD0CCD0D-CE25-4CC5-8390-C06336E836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6558663" y="2830290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915C17A-9B93-4E99-901C-B5042F4EC18C}"/>
                </a:ext>
              </a:extLst>
            </p:cNvPr>
            <p:cNvSpPr txBox="1"/>
            <p:nvPr/>
          </p:nvSpPr>
          <p:spPr>
            <a:xfrm>
              <a:off x="6446294" y="2783124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151" name="Picture 2" descr="White and Black Cat">
              <a:extLst>
                <a:ext uri="{FF2B5EF4-FFF2-40B4-BE49-F238E27FC236}">
                  <a16:creationId xmlns:a16="http://schemas.microsoft.com/office/drawing/2014/main" id="{1001E6DE-23F1-49B8-8A15-11268E6C76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8257841" y="441940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819C717-0A90-467F-AD86-DC32B5195652}"/>
                </a:ext>
              </a:extLst>
            </p:cNvPr>
            <p:cNvSpPr txBox="1"/>
            <p:nvPr/>
          </p:nvSpPr>
          <p:spPr>
            <a:xfrm>
              <a:off x="9426700" y="569838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  <p:pic>
          <p:nvPicPr>
            <p:cNvPr id="153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5FBA79CE-5CAB-4A0E-A875-A47415209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19" y="4229787"/>
              <a:ext cx="1955536" cy="146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4496F0C-17A7-4D3F-8962-A7AE0FA80A56}"/>
                </a:ext>
              </a:extLst>
            </p:cNvPr>
            <p:cNvSpPr txBox="1"/>
            <p:nvPr/>
          </p:nvSpPr>
          <p:spPr>
            <a:xfrm>
              <a:off x="6493687" y="533585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155" name="Picture 2" descr="Orange Tabby Cat Near Window">
              <a:extLst>
                <a:ext uri="{FF2B5EF4-FFF2-40B4-BE49-F238E27FC236}">
                  <a16:creationId xmlns:a16="http://schemas.microsoft.com/office/drawing/2014/main" id="{3DC1A97F-D109-4132-ACD6-5C4516E5E7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8115935" y="2811087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63A4DE2-D58C-4339-B738-C1C19EE95D64}"/>
                </a:ext>
              </a:extLst>
            </p:cNvPr>
            <p:cNvSpPr txBox="1"/>
            <p:nvPr/>
          </p:nvSpPr>
          <p:spPr>
            <a:xfrm>
              <a:off x="9267920" y="278652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B35A20F-C27D-49B4-B7F2-58DAA7C9D292}"/>
              </a:ext>
            </a:extLst>
          </p:cNvPr>
          <p:cNvGrpSpPr/>
          <p:nvPr/>
        </p:nvGrpSpPr>
        <p:grpSpPr>
          <a:xfrm>
            <a:off x="654996" y="4561826"/>
            <a:ext cx="1115378" cy="991538"/>
            <a:chOff x="6446294" y="2783124"/>
            <a:chExt cx="3736270" cy="3321430"/>
          </a:xfrm>
        </p:grpSpPr>
        <p:pic>
          <p:nvPicPr>
            <p:cNvPr id="272" name="Picture 4" descr="White and Black Siberian Husky">
              <a:extLst>
                <a:ext uri="{FF2B5EF4-FFF2-40B4-BE49-F238E27FC236}">
                  <a16:creationId xmlns:a16="http://schemas.microsoft.com/office/drawing/2014/main" id="{91FB0AFC-C4C8-4C7A-AD0F-62DCB1B6F1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6558663" y="2830290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13A0264B-3BDF-433F-9402-709BCA1B9B75}"/>
                </a:ext>
              </a:extLst>
            </p:cNvPr>
            <p:cNvSpPr txBox="1"/>
            <p:nvPr/>
          </p:nvSpPr>
          <p:spPr>
            <a:xfrm>
              <a:off x="6446294" y="2783124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274" name="Picture 2" descr="White and Black Cat">
              <a:extLst>
                <a:ext uri="{FF2B5EF4-FFF2-40B4-BE49-F238E27FC236}">
                  <a16:creationId xmlns:a16="http://schemas.microsoft.com/office/drawing/2014/main" id="{34C02EC1-BB51-482A-97B2-B2A7B6884D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8257841" y="441940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F6CF32FB-D068-4AB6-938C-56199B089D95}"/>
                </a:ext>
              </a:extLst>
            </p:cNvPr>
            <p:cNvSpPr txBox="1"/>
            <p:nvPr/>
          </p:nvSpPr>
          <p:spPr>
            <a:xfrm>
              <a:off x="9426700" y="569838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  <p:pic>
          <p:nvPicPr>
            <p:cNvPr id="276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54B20776-99B4-4405-BBA8-70D90D806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19" y="4229787"/>
              <a:ext cx="1955536" cy="146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705BA51-9FC6-4E24-BF73-76F550556261}"/>
                </a:ext>
              </a:extLst>
            </p:cNvPr>
            <p:cNvSpPr txBox="1"/>
            <p:nvPr/>
          </p:nvSpPr>
          <p:spPr>
            <a:xfrm>
              <a:off x="6493687" y="533585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278" name="Picture 2" descr="Orange Tabby Cat Near Window">
              <a:extLst>
                <a:ext uri="{FF2B5EF4-FFF2-40B4-BE49-F238E27FC236}">
                  <a16:creationId xmlns:a16="http://schemas.microsoft.com/office/drawing/2014/main" id="{0B14FAA7-578C-4C3C-85BB-FBB389BC63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8115935" y="2811087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1550D56-69EA-41A2-8EF9-05A2C9ECDF89}"/>
                </a:ext>
              </a:extLst>
            </p:cNvPr>
            <p:cNvSpPr txBox="1"/>
            <p:nvPr/>
          </p:nvSpPr>
          <p:spPr>
            <a:xfrm>
              <a:off x="9267920" y="278652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9DF38790-F7B6-41F4-9544-CC61C71A2298}"/>
              </a:ext>
            </a:extLst>
          </p:cNvPr>
          <p:cNvSpPr/>
          <p:nvPr/>
        </p:nvSpPr>
        <p:spPr>
          <a:xfrm>
            <a:off x="3727289" y="2669707"/>
            <a:ext cx="2437680" cy="1430132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4CC7CB41-1BD2-4803-B6D6-4A093CBA8BBB}"/>
              </a:ext>
            </a:extLst>
          </p:cNvPr>
          <p:cNvSpPr/>
          <p:nvPr/>
        </p:nvSpPr>
        <p:spPr>
          <a:xfrm>
            <a:off x="3727289" y="4238481"/>
            <a:ext cx="2437680" cy="1430131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82" name="Flowchart: Manual Input 281">
            <a:extLst>
              <a:ext uri="{FF2B5EF4-FFF2-40B4-BE49-F238E27FC236}">
                <a16:creationId xmlns:a16="http://schemas.microsoft.com/office/drawing/2014/main" id="{FE9121D5-7E07-45B3-95CB-7C56725FD593}"/>
              </a:ext>
            </a:extLst>
          </p:cNvPr>
          <p:cNvSpPr/>
          <p:nvPr/>
        </p:nvSpPr>
        <p:spPr>
          <a:xfrm rot="16200000">
            <a:off x="5520220" y="3847350"/>
            <a:ext cx="259979" cy="1032771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>
                <a:solidFill>
                  <a:schemeClr val="dk1"/>
                </a:solidFill>
              </a:rPr>
              <a:t>WORKER 2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4CEC528-E4DC-4C76-B735-573287FBAA98}"/>
              </a:ext>
            </a:extLst>
          </p:cNvPr>
          <p:cNvGrpSpPr/>
          <p:nvPr/>
        </p:nvGrpSpPr>
        <p:grpSpPr>
          <a:xfrm flipH="1">
            <a:off x="5744751" y="3460597"/>
            <a:ext cx="144136" cy="338820"/>
            <a:chOff x="3746089" y="5235756"/>
            <a:chExt cx="478954" cy="1125873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6823BC2-0A4C-4CF5-B8F9-B4CB4D026FB5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FE51625A-DA98-4DBB-83AD-571AFAB0F129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C4F9EFCE-113F-4128-9384-9FE3D6B38F3F}"/>
              </a:ext>
            </a:extLst>
          </p:cNvPr>
          <p:cNvGrpSpPr/>
          <p:nvPr/>
        </p:nvGrpSpPr>
        <p:grpSpPr>
          <a:xfrm flipH="1">
            <a:off x="5301878" y="3263805"/>
            <a:ext cx="144136" cy="732403"/>
            <a:chOff x="5137177" y="4537824"/>
            <a:chExt cx="478954" cy="2433721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79F4FBC-BD37-4C2E-916B-C0F4BA4EE626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57D130CF-D0D0-4A54-B950-AF3E7CD21DF8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D67AEABE-4B9F-43EA-A389-D010138D4105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36701431-CC47-4C1B-BDD5-5865CC59EC6F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DB93D043-E65E-47F4-A69E-0E0071B761E6}"/>
              </a:ext>
            </a:extLst>
          </p:cNvPr>
          <p:cNvCxnSpPr>
            <a:cxnSpLocks/>
            <a:stCxn id="284" idx="6"/>
            <a:endCxn id="287" idx="2"/>
          </p:cNvCxnSpPr>
          <p:nvPr/>
        </p:nvCxnSpPr>
        <p:spPr>
          <a:xfrm flipH="1" flipV="1">
            <a:off x="5446013" y="3334820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AEC65776-979F-498C-956C-649E6F8A8DF9}"/>
              </a:ext>
            </a:extLst>
          </p:cNvPr>
          <p:cNvCxnSpPr>
            <a:cxnSpLocks/>
            <a:stCxn id="285" idx="6"/>
            <a:endCxn id="288" idx="2"/>
          </p:cNvCxnSpPr>
          <p:nvPr/>
        </p:nvCxnSpPr>
        <p:spPr>
          <a:xfrm flipH="1" flipV="1">
            <a:off x="5443905" y="3531611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C8C4C8FA-0769-4554-A958-0D5D5B0B14AF}"/>
              </a:ext>
            </a:extLst>
          </p:cNvPr>
          <p:cNvCxnSpPr>
            <a:cxnSpLocks/>
            <a:stCxn id="284" idx="6"/>
            <a:endCxn id="290" idx="2"/>
          </p:cNvCxnSpPr>
          <p:nvPr/>
        </p:nvCxnSpPr>
        <p:spPr>
          <a:xfrm flipH="1">
            <a:off x="5446013" y="3531612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92F9E2B0-78AB-4C19-9BA2-2F5CA0999A00}"/>
              </a:ext>
            </a:extLst>
          </p:cNvPr>
          <p:cNvCxnSpPr>
            <a:cxnSpLocks/>
            <a:stCxn id="284" idx="6"/>
            <a:endCxn id="289" idx="2"/>
          </p:cNvCxnSpPr>
          <p:nvPr/>
        </p:nvCxnSpPr>
        <p:spPr>
          <a:xfrm flipH="1">
            <a:off x="5443905" y="3531611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1A9114C-89E5-42EE-9D77-57AAD6C5ECE0}"/>
              </a:ext>
            </a:extLst>
          </p:cNvPr>
          <p:cNvCxnSpPr>
            <a:cxnSpLocks/>
            <a:stCxn id="288" idx="2"/>
            <a:endCxn id="284" idx="6"/>
          </p:cNvCxnSpPr>
          <p:nvPr/>
        </p:nvCxnSpPr>
        <p:spPr>
          <a:xfrm>
            <a:off x="5443905" y="3531611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13F22E85-A05D-4CA3-AC35-0F9586B7D94F}"/>
              </a:ext>
            </a:extLst>
          </p:cNvPr>
          <p:cNvCxnSpPr>
            <a:cxnSpLocks/>
            <a:stCxn id="290" idx="2"/>
            <a:endCxn id="285" idx="6"/>
          </p:cNvCxnSpPr>
          <p:nvPr/>
        </p:nvCxnSpPr>
        <p:spPr>
          <a:xfrm flipV="1">
            <a:off x="5446014" y="3728403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25FD094D-D813-4644-B183-F576D3320B93}"/>
              </a:ext>
            </a:extLst>
          </p:cNvPr>
          <p:cNvCxnSpPr>
            <a:cxnSpLocks/>
            <a:stCxn id="289" idx="2"/>
            <a:endCxn id="285" idx="6"/>
          </p:cNvCxnSpPr>
          <p:nvPr/>
        </p:nvCxnSpPr>
        <p:spPr>
          <a:xfrm>
            <a:off x="5443905" y="3728403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DEB7B1E-B752-4AFB-B9EB-B10675A0DCC2}"/>
              </a:ext>
            </a:extLst>
          </p:cNvPr>
          <p:cNvCxnSpPr>
            <a:cxnSpLocks/>
            <a:stCxn id="287" idx="2"/>
            <a:endCxn id="285" idx="6"/>
          </p:cNvCxnSpPr>
          <p:nvPr/>
        </p:nvCxnSpPr>
        <p:spPr>
          <a:xfrm>
            <a:off x="5446014" y="3334819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9" name="Can 3">
            <a:extLst>
              <a:ext uri="{FF2B5EF4-FFF2-40B4-BE49-F238E27FC236}">
                <a16:creationId xmlns:a16="http://schemas.microsoft.com/office/drawing/2014/main" id="{FFFDE4F4-BEBB-4944-A4F1-D91416B3EBF4}"/>
              </a:ext>
            </a:extLst>
          </p:cNvPr>
          <p:cNvSpPr/>
          <p:nvPr/>
        </p:nvSpPr>
        <p:spPr>
          <a:xfrm>
            <a:off x="4015914" y="2750520"/>
            <a:ext cx="1001305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E7B17CE-451F-4AC3-93D6-EFF758A16E13}"/>
              </a:ext>
            </a:extLst>
          </p:cNvPr>
          <p:cNvGrpSpPr/>
          <p:nvPr/>
        </p:nvGrpSpPr>
        <p:grpSpPr>
          <a:xfrm>
            <a:off x="5297589" y="5056284"/>
            <a:ext cx="144136" cy="338820"/>
            <a:chOff x="3746089" y="5235756"/>
            <a:chExt cx="478954" cy="1125873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C8C38BE6-2C8A-475F-B12A-0FF7846CE556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4770C75-2771-4BC0-8E9C-7065D6E5FB67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9584868-4730-404B-9F9C-A06EA14AB429}"/>
              </a:ext>
            </a:extLst>
          </p:cNvPr>
          <p:cNvGrpSpPr/>
          <p:nvPr/>
        </p:nvGrpSpPr>
        <p:grpSpPr>
          <a:xfrm>
            <a:off x="5740462" y="4859491"/>
            <a:ext cx="144136" cy="732404"/>
            <a:chOff x="5137177" y="4537824"/>
            <a:chExt cx="478954" cy="2433721"/>
          </a:xfrm>
        </p:grpSpPr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401A7B1C-FC49-433D-B4E0-0DB47A130F55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4052F89A-AD36-476E-BA38-FF382B8E9206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00A003E-3385-428D-8162-339B1BD911C8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CE315D1-2B68-4B66-8426-4648C1D74B80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0325BF0-AD0E-4622-8AD3-DAA952E27A87}"/>
              </a:ext>
            </a:extLst>
          </p:cNvPr>
          <p:cNvCxnSpPr>
            <a:cxnSpLocks/>
            <a:stCxn id="301" idx="6"/>
            <a:endCxn id="304" idx="2"/>
          </p:cNvCxnSpPr>
          <p:nvPr/>
        </p:nvCxnSpPr>
        <p:spPr>
          <a:xfrm flipV="1">
            <a:off x="5439617" y="4930506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E5C93551-3FE3-4797-9100-54C0E6D582B2}"/>
              </a:ext>
            </a:extLst>
          </p:cNvPr>
          <p:cNvCxnSpPr>
            <a:cxnSpLocks/>
            <a:stCxn id="302" idx="6"/>
            <a:endCxn id="305" idx="2"/>
          </p:cNvCxnSpPr>
          <p:nvPr/>
        </p:nvCxnSpPr>
        <p:spPr>
          <a:xfrm flipV="1">
            <a:off x="5441725" y="5127298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AF742689-AF75-4683-BDD7-6F3A1FBFBCBD}"/>
              </a:ext>
            </a:extLst>
          </p:cNvPr>
          <p:cNvCxnSpPr>
            <a:cxnSpLocks/>
            <a:stCxn id="301" idx="6"/>
            <a:endCxn id="307" idx="2"/>
          </p:cNvCxnSpPr>
          <p:nvPr/>
        </p:nvCxnSpPr>
        <p:spPr>
          <a:xfrm>
            <a:off x="5439617" y="5127298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1AB3DE39-D01C-4D40-AE7C-F317C97C94A2}"/>
              </a:ext>
            </a:extLst>
          </p:cNvPr>
          <p:cNvCxnSpPr>
            <a:cxnSpLocks/>
            <a:stCxn id="301" idx="6"/>
            <a:endCxn id="306" idx="2"/>
          </p:cNvCxnSpPr>
          <p:nvPr/>
        </p:nvCxnSpPr>
        <p:spPr>
          <a:xfrm>
            <a:off x="5439618" y="5127298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35205435-5AF2-4ECE-AD08-645A4DD92CF3}"/>
              </a:ext>
            </a:extLst>
          </p:cNvPr>
          <p:cNvCxnSpPr>
            <a:cxnSpLocks/>
            <a:stCxn id="305" idx="2"/>
            <a:endCxn id="301" idx="6"/>
          </p:cNvCxnSpPr>
          <p:nvPr/>
        </p:nvCxnSpPr>
        <p:spPr>
          <a:xfrm flipH="1">
            <a:off x="5439618" y="5127298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7EA803AD-1C04-4606-B39D-949A0A981441}"/>
              </a:ext>
            </a:extLst>
          </p:cNvPr>
          <p:cNvCxnSpPr>
            <a:cxnSpLocks/>
            <a:stCxn id="307" idx="2"/>
            <a:endCxn id="302" idx="6"/>
          </p:cNvCxnSpPr>
          <p:nvPr/>
        </p:nvCxnSpPr>
        <p:spPr>
          <a:xfrm flipH="1" flipV="1">
            <a:off x="5441725" y="5324090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9BB83DC6-BA71-4653-94B5-C0E9A187FCDA}"/>
              </a:ext>
            </a:extLst>
          </p:cNvPr>
          <p:cNvCxnSpPr>
            <a:cxnSpLocks/>
            <a:stCxn id="306" idx="2"/>
            <a:endCxn id="302" idx="6"/>
          </p:cNvCxnSpPr>
          <p:nvPr/>
        </p:nvCxnSpPr>
        <p:spPr>
          <a:xfrm flipH="1">
            <a:off x="5441725" y="5324090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F3AE2877-2FCC-4F9A-A6E4-30078463C236}"/>
              </a:ext>
            </a:extLst>
          </p:cNvPr>
          <p:cNvCxnSpPr>
            <a:cxnSpLocks/>
            <a:stCxn id="304" idx="2"/>
            <a:endCxn id="302" idx="6"/>
          </p:cNvCxnSpPr>
          <p:nvPr/>
        </p:nvCxnSpPr>
        <p:spPr>
          <a:xfrm flipH="1">
            <a:off x="5441725" y="4930507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6" name="Can 3">
            <a:extLst>
              <a:ext uri="{FF2B5EF4-FFF2-40B4-BE49-F238E27FC236}">
                <a16:creationId xmlns:a16="http://schemas.microsoft.com/office/drawing/2014/main" id="{6F8CCFE2-D421-4EC7-9E50-08F997AA7779}"/>
              </a:ext>
            </a:extLst>
          </p:cNvPr>
          <p:cNvSpPr/>
          <p:nvPr/>
        </p:nvSpPr>
        <p:spPr>
          <a:xfrm>
            <a:off x="4013805" y="4333453"/>
            <a:ext cx="1001305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sp>
        <p:nvSpPr>
          <p:cNvPr id="317" name="Flowchart: Manual Input 316">
            <a:extLst>
              <a:ext uri="{FF2B5EF4-FFF2-40B4-BE49-F238E27FC236}">
                <a16:creationId xmlns:a16="http://schemas.microsoft.com/office/drawing/2014/main" id="{509859CB-DAAF-4FED-992A-6ECF4B957E27}"/>
              </a:ext>
            </a:extLst>
          </p:cNvPr>
          <p:cNvSpPr/>
          <p:nvPr/>
        </p:nvSpPr>
        <p:spPr>
          <a:xfrm rot="16200000">
            <a:off x="5518593" y="2290005"/>
            <a:ext cx="259979" cy="103277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/>
              <a:t>WORKER 1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1C10513-7DE8-43C1-ABA1-C25A1484B790}"/>
              </a:ext>
            </a:extLst>
          </p:cNvPr>
          <p:cNvGrpSpPr/>
          <p:nvPr/>
        </p:nvGrpSpPr>
        <p:grpSpPr>
          <a:xfrm>
            <a:off x="3833986" y="3000627"/>
            <a:ext cx="1067978" cy="498817"/>
            <a:chOff x="6446294" y="2783124"/>
            <a:chExt cx="3577490" cy="1670924"/>
          </a:xfrm>
        </p:grpSpPr>
        <p:pic>
          <p:nvPicPr>
            <p:cNvPr id="319" name="Picture 4" descr="White and Black Siberian Husky">
              <a:extLst>
                <a:ext uri="{FF2B5EF4-FFF2-40B4-BE49-F238E27FC236}">
                  <a16:creationId xmlns:a16="http://schemas.microsoft.com/office/drawing/2014/main" id="{F90CEF13-DBC1-4EA8-AD9C-EBD1F3A53A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6558663" y="2830290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C94A8BA-662B-4215-875C-D8F34E570507}"/>
                </a:ext>
              </a:extLst>
            </p:cNvPr>
            <p:cNvSpPr txBox="1"/>
            <p:nvPr/>
          </p:nvSpPr>
          <p:spPr>
            <a:xfrm>
              <a:off x="6446294" y="2783124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325" name="Picture 2" descr="Orange Tabby Cat Near Window">
              <a:extLst>
                <a:ext uri="{FF2B5EF4-FFF2-40B4-BE49-F238E27FC236}">
                  <a16:creationId xmlns:a16="http://schemas.microsoft.com/office/drawing/2014/main" id="{890631E2-8B3E-441B-A4F9-B39252B3F6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8115935" y="2811087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84F38211-368C-4AB4-87F6-C39D9F6347DF}"/>
                </a:ext>
              </a:extLst>
            </p:cNvPr>
            <p:cNvSpPr txBox="1"/>
            <p:nvPr/>
          </p:nvSpPr>
          <p:spPr>
            <a:xfrm>
              <a:off x="9267920" y="278652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A37CD7A0-57F3-41DE-994D-4B9300E673CF}"/>
              </a:ext>
            </a:extLst>
          </p:cNvPr>
          <p:cNvGrpSpPr/>
          <p:nvPr/>
        </p:nvGrpSpPr>
        <p:grpSpPr>
          <a:xfrm>
            <a:off x="3858880" y="4555651"/>
            <a:ext cx="1067978" cy="498817"/>
            <a:chOff x="6446294" y="2783124"/>
            <a:chExt cx="3577490" cy="1670924"/>
          </a:xfrm>
        </p:grpSpPr>
        <p:pic>
          <p:nvPicPr>
            <p:cNvPr id="328" name="Picture 4" descr="White and Black Siberian Husky">
              <a:extLst>
                <a:ext uri="{FF2B5EF4-FFF2-40B4-BE49-F238E27FC236}">
                  <a16:creationId xmlns:a16="http://schemas.microsoft.com/office/drawing/2014/main" id="{F3057645-6853-4D7B-B659-A64A1042D2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6558663" y="2830290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8281C1DC-9447-41FF-939E-26420E017A9B}"/>
                </a:ext>
              </a:extLst>
            </p:cNvPr>
            <p:cNvSpPr txBox="1"/>
            <p:nvPr/>
          </p:nvSpPr>
          <p:spPr>
            <a:xfrm>
              <a:off x="6446294" y="2783124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334" name="Picture 2" descr="Orange Tabby Cat Near Window">
              <a:extLst>
                <a:ext uri="{FF2B5EF4-FFF2-40B4-BE49-F238E27FC236}">
                  <a16:creationId xmlns:a16="http://schemas.microsoft.com/office/drawing/2014/main" id="{D6467C23-1996-4017-A119-655EEFDE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8115935" y="2811087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4FAD44B4-AA02-411D-986F-2D5FAFF5E0FB}"/>
                </a:ext>
              </a:extLst>
            </p:cNvPr>
            <p:cNvSpPr txBox="1"/>
            <p:nvPr/>
          </p:nvSpPr>
          <p:spPr>
            <a:xfrm>
              <a:off x="9267920" y="278652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</p:grpSp>
      <p:sp>
        <p:nvSpPr>
          <p:cNvPr id="336" name="Rectangle 335">
            <a:extLst>
              <a:ext uri="{FF2B5EF4-FFF2-40B4-BE49-F238E27FC236}">
                <a16:creationId xmlns:a16="http://schemas.microsoft.com/office/drawing/2014/main" id="{B4F97AB6-DF1F-4ED9-B81F-98A9377DC441}"/>
              </a:ext>
            </a:extLst>
          </p:cNvPr>
          <p:cNvSpPr/>
          <p:nvPr/>
        </p:nvSpPr>
        <p:spPr>
          <a:xfrm>
            <a:off x="6337054" y="2669707"/>
            <a:ext cx="2437680" cy="1430132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780BE938-01F5-49FD-8D8D-554990B2377B}"/>
              </a:ext>
            </a:extLst>
          </p:cNvPr>
          <p:cNvSpPr/>
          <p:nvPr/>
        </p:nvSpPr>
        <p:spPr>
          <a:xfrm>
            <a:off x="6337054" y="4238481"/>
            <a:ext cx="2437680" cy="1430131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38" name="Flowchart: Manual Input 337">
            <a:extLst>
              <a:ext uri="{FF2B5EF4-FFF2-40B4-BE49-F238E27FC236}">
                <a16:creationId xmlns:a16="http://schemas.microsoft.com/office/drawing/2014/main" id="{FC9C51E5-F64F-4F14-BC81-AE778C84F824}"/>
              </a:ext>
            </a:extLst>
          </p:cNvPr>
          <p:cNvSpPr/>
          <p:nvPr/>
        </p:nvSpPr>
        <p:spPr>
          <a:xfrm rot="16200000">
            <a:off x="8129986" y="3847350"/>
            <a:ext cx="259979" cy="1032771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>
                <a:solidFill>
                  <a:schemeClr val="dk1"/>
                </a:solidFill>
              </a:rPr>
              <a:t>WORKER 4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5770071B-E36D-4268-8E30-90AD43370ADE}"/>
              </a:ext>
            </a:extLst>
          </p:cNvPr>
          <p:cNvGrpSpPr/>
          <p:nvPr/>
        </p:nvGrpSpPr>
        <p:grpSpPr>
          <a:xfrm flipH="1">
            <a:off x="8354516" y="3460597"/>
            <a:ext cx="144136" cy="338820"/>
            <a:chOff x="3746089" y="5235756"/>
            <a:chExt cx="478954" cy="1125873"/>
          </a:xfrm>
        </p:grpSpPr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D38DD2DD-2B2B-497E-A723-406BF6018111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DE1CBA3-0792-432D-9C64-E9D625827C5A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0AFF9199-B9F8-44FB-BF7B-5331229BA791}"/>
              </a:ext>
            </a:extLst>
          </p:cNvPr>
          <p:cNvGrpSpPr/>
          <p:nvPr/>
        </p:nvGrpSpPr>
        <p:grpSpPr>
          <a:xfrm flipH="1">
            <a:off x="7911643" y="3263805"/>
            <a:ext cx="144136" cy="732403"/>
            <a:chOff x="5137177" y="4537824"/>
            <a:chExt cx="478954" cy="2433721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6E0EBBAF-8482-409F-9330-7913BFBDF82A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3D07210-AD0C-42EA-812A-C2399F296FA4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1A3E9098-0339-4BD4-B595-06D3EED416EC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BE51F6D-30C2-491D-89B0-D099E094D2C4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A7F5600F-31C2-4C59-8A6E-79C613FF97C4}"/>
              </a:ext>
            </a:extLst>
          </p:cNvPr>
          <p:cNvCxnSpPr>
            <a:cxnSpLocks/>
            <a:stCxn id="340" idx="6"/>
            <a:endCxn id="343" idx="2"/>
          </p:cNvCxnSpPr>
          <p:nvPr/>
        </p:nvCxnSpPr>
        <p:spPr>
          <a:xfrm flipH="1" flipV="1">
            <a:off x="8055778" y="3334820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AE852615-01CB-4628-B08F-2A372643F937}"/>
              </a:ext>
            </a:extLst>
          </p:cNvPr>
          <p:cNvCxnSpPr>
            <a:cxnSpLocks/>
            <a:stCxn id="341" idx="6"/>
            <a:endCxn id="344" idx="2"/>
          </p:cNvCxnSpPr>
          <p:nvPr/>
        </p:nvCxnSpPr>
        <p:spPr>
          <a:xfrm flipH="1" flipV="1">
            <a:off x="8053670" y="3531611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2B1F7895-1142-4272-A549-B57448FCA79B}"/>
              </a:ext>
            </a:extLst>
          </p:cNvPr>
          <p:cNvCxnSpPr>
            <a:cxnSpLocks/>
            <a:stCxn id="340" idx="6"/>
            <a:endCxn id="346" idx="2"/>
          </p:cNvCxnSpPr>
          <p:nvPr/>
        </p:nvCxnSpPr>
        <p:spPr>
          <a:xfrm flipH="1">
            <a:off x="8055778" y="3531612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40C41152-EA60-407B-9E7D-A5966115069A}"/>
              </a:ext>
            </a:extLst>
          </p:cNvPr>
          <p:cNvCxnSpPr>
            <a:cxnSpLocks/>
            <a:stCxn id="340" idx="6"/>
            <a:endCxn id="345" idx="2"/>
          </p:cNvCxnSpPr>
          <p:nvPr/>
        </p:nvCxnSpPr>
        <p:spPr>
          <a:xfrm flipH="1">
            <a:off x="8053671" y="3531611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1D546473-6E70-4270-BCE9-69948999285C}"/>
              </a:ext>
            </a:extLst>
          </p:cNvPr>
          <p:cNvCxnSpPr>
            <a:cxnSpLocks/>
            <a:stCxn id="344" idx="2"/>
            <a:endCxn id="340" idx="6"/>
          </p:cNvCxnSpPr>
          <p:nvPr/>
        </p:nvCxnSpPr>
        <p:spPr>
          <a:xfrm>
            <a:off x="8053671" y="3531611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B51C16B-E274-4A75-996B-FF3E7D74BF12}"/>
              </a:ext>
            </a:extLst>
          </p:cNvPr>
          <p:cNvCxnSpPr>
            <a:cxnSpLocks/>
            <a:stCxn id="346" idx="2"/>
            <a:endCxn id="341" idx="6"/>
          </p:cNvCxnSpPr>
          <p:nvPr/>
        </p:nvCxnSpPr>
        <p:spPr>
          <a:xfrm flipV="1">
            <a:off x="8055779" y="3728403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66B9004-8956-4B69-A0D3-E19ACABC7855}"/>
              </a:ext>
            </a:extLst>
          </p:cNvPr>
          <p:cNvCxnSpPr>
            <a:cxnSpLocks/>
            <a:stCxn id="345" idx="2"/>
            <a:endCxn id="341" idx="6"/>
          </p:cNvCxnSpPr>
          <p:nvPr/>
        </p:nvCxnSpPr>
        <p:spPr>
          <a:xfrm>
            <a:off x="8053670" y="3728403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BA45515-6CCD-4010-89FB-4CA9D02E892A}"/>
              </a:ext>
            </a:extLst>
          </p:cNvPr>
          <p:cNvCxnSpPr>
            <a:cxnSpLocks/>
            <a:stCxn id="343" idx="2"/>
            <a:endCxn id="341" idx="6"/>
          </p:cNvCxnSpPr>
          <p:nvPr/>
        </p:nvCxnSpPr>
        <p:spPr>
          <a:xfrm>
            <a:off x="8055779" y="3334819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5" name="Can 3">
            <a:extLst>
              <a:ext uri="{FF2B5EF4-FFF2-40B4-BE49-F238E27FC236}">
                <a16:creationId xmlns:a16="http://schemas.microsoft.com/office/drawing/2014/main" id="{053577CB-EA93-471B-8DB3-DC2E25F987A1}"/>
              </a:ext>
            </a:extLst>
          </p:cNvPr>
          <p:cNvSpPr/>
          <p:nvPr/>
        </p:nvSpPr>
        <p:spPr>
          <a:xfrm>
            <a:off x="6625679" y="2750520"/>
            <a:ext cx="1001305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590AE064-9C66-4EBF-B929-C4CCEE16A8EB}"/>
              </a:ext>
            </a:extLst>
          </p:cNvPr>
          <p:cNvGrpSpPr/>
          <p:nvPr/>
        </p:nvGrpSpPr>
        <p:grpSpPr>
          <a:xfrm>
            <a:off x="7907355" y="5056284"/>
            <a:ext cx="144136" cy="338820"/>
            <a:chOff x="3746089" y="5235756"/>
            <a:chExt cx="478954" cy="1125873"/>
          </a:xfrm>
        </p:grpSpPr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DA4EE78-8EC9-45A8-A869-49B9192F4F3C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FBA1A98-7A19-4F74-9D1D-797031DB4182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5AF32851-809F-41D3-8463-6DAD47F0BB49}"/>
              </a:ext>
            </a:extLst>
          </p:cNvPr>
          <p:cNvGrpSpPr/>
          <p:nvPr/>
        </p:nvGrpSpPr>
        <p:grpSpPr>
          <a:xfrm>
            <a:off x="8350227" y="4859491"/>
            <a:ext cx="144136" cy="732404"/>
            <a:chOff x="5137177" y="4537824"/>
            <a:chExt cx="478954" cy="2433721"/>
          </a:xfrm>
        </p:grpSpPr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BE02F628-5BCF-4C69-8B7F-E573783488E6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54F89CB3-1B6E-438B-879D-30916E9FBF98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AD4B74F-B9FE-4CE1-849F-37E01AE3A490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E0DF59C-DEBC-48CE-B9B8-5DF0FBDE646F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15B6759B-53E3-46BF-B3B3-63DDA3368795}"/>
              </a:ext>
            </a:extLst>
          </p:cNvPr>
          <p:cNvCxnSpPr>
            <a:cxnSpLocks/>
            <a:stCxn id="357" idx="6"/>
            <a:endCxn id="360" idx="2"/>
          </p:cNvCxnSpPr>
          <p:nvPr/>
        </p:nvCxnSpPr>
        <p:spPr>
          <a:xfrm flipV="1">
            <a:off x="8049382" y="4930506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8A359BE4-E490-49B9-88FC-FFAE3C45E5CD}"/>
              </a:ext>
            </a:extLst>
          </p:cNvPr>
          <p:cNvCxnSpPr>
            <a:cxnSpLocks/>
            <a:stCxn id="358" idx="6"/>
            <a:endCxn id="361" idx="2"/>
          </p:cNvCxnSpPr>
          <p:nvPr/>
        </p:nvCxnSpPr>
        <p:spPr>
          <a:xfrm flipV="1">
            <a:off x="8051490" y="5127298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AD83D887-8836-4F0F-93CE-1933DA4D96F0}"/>
              </a:ext>
            </a:extLst>
          </p:cNvPr>
          <p:cNvCxnSpPr>
            <a:cxnSpLocks/>
            <a:stCxn id="357" idx="6"/>
            <a:endCxn id="363" idx="2"/>
          </p:cNvCxnSpPr>
          <p:nvPr/>
        </p:nvCxnSpPr>
        <p:spPr>
          <a:xfrm>
            <a:off x="8049382" y="5127298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03D872B5-DA5A-4525-A32D-9D8F91A0D207}"/>
              </a:ext>
            </a:extLst>
          </p:cNvPr>
          <p:cNvCxnSpPr>
            <a:cxnSpLocks/>
            <a:stCxn id="357" idx="6"/>
            <a:endCxn id="362" idx="2"/>
          </p:cNvCxnSpPr>
          <p:nvPr/>
        </p:nvCxnSpPr>
        <p:spPr>
          <a:xfrm>
            <a:off x="8049383" y="5127298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51640AA2-B490-412E-B7C7-2241D311937E}"/>
              </a:ext>
            </a:extLst>
          </p:cNvPr>
          <p:cNvCxnSpPr>
            <a:cxnSpLocks/>
            <a:stCxn id="361" idx="2"/>
            <a:endCxn id="357" idx="6"/>
          </p:cNvCxnSpPr>
          <p:nvPr/>
        </p:nvCxnSpPr>
        <p:spPr>
          <a:xfrm flipH="1">
            <a:off x="8049383" y="5127298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957B2DC3-A483-4EA5-B89D-897B63D57EA5}"/>
              </a:ext>
            </a:extLst>
          </p:cNvPr>
          <p:cNvCxnSpPr>
            <a:cxnSpLocks/>
            <a:stCxn id="363" idx="2"/>
            <a:endCxn id="358" idx="6"/>
          </p:cNvCxnSpPr>
          <p:nvPr/>
        </p:nvCxnSpPr>
        <p:spPr>
          <a:xfrm flipH="1" flipV="1">
            <a:off x="8051491" y="5324090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7B13D602-B27B-4E07-84FF-B8AFED26D6D9}"/>
              </a:ext>
            </a:extLst>
          </p:cNvPr>
          <p:cNvCxnSpPr>
            <a:cxnSpLocks/>
            <a:stCxn id="362" idx="2"/>
            <a:endCxn id="358" idx="6"/>
          </p:cNvCxnSpPr>
          <p:nvPr/>
        </p:nvCxnSpPr>
        <p:spPr>
          <a:xfrm flipH="1">
            <a:off x="8051490" y="5324090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43400B2F-1FA0-496D-A0BE-60238D71B7FF}"/>
              </a:ext>
            </a:extLst>
          </p:cNvPr>
          <p:cNvCxnSpPr>
            <a:cxnSpLocks/>
            <a:stCxn id="360" idx="2"/>
            <a:endCxn id="358" idx="6"/>
          </p:cNvCxnSpPr>
          <p:nvPr/>
        </p:nvCxnSpPr>
        <p:spPr>
          <a:xfrm flipH="1">
            <a:off x="8051491" y="4930507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2" name="Can 3">
            <a:extLst>
              <a:ext uri="{FF2B5EF4-FFF2-40B4-BE49-F238E27FC236}">
                <a16:creationId xmlns:a16="http://schemas.microsoft.com/office/drawing/2014/main" id="{C002276A-3831-473F-94CE-897ACD0E68B9}"/>
              </a:ext>
            </a:extLst>
          </p:cNvPr>
          <p:cNvSpPr/>
          <p:nvPr/>
        </p:nvSpPr>
        <p:spPr>
          <a:xfrm>
            <a:off x="6623570" y="4333453"/>
            <a:ext cx="1001305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sp>
        <p:nvSpPr>
          <p:cNvPr id="373" name="Flowchart: Manual Input 372">
            <a:extLst>
              <a:ext uri="{FF2B5EF4-FFF2-40B4-BE49-F238E27FC236}">
                <a16:creationId xmlns:a16="http://schemas.microsoft.com/office/drawing/2014/main" id="{08775BDC-4887-4306-92F7-BEE4189CBC80}"/>
              </a:ext>
            </a:extLst>
          </p:cNvPr>
          <p:cNvSpPr/>
          <p:nvPr/>
        </p:nvSpPr>
        <p:spPr>
          <a:xfrm rot="16200000">
            <a:off x="8128358" y="2290005"/>
            <a:ext cx="259979" cy="103277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/>
              <a:t>WORKER 3</a:t>
            </a: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F9BF8C89-6A7A-42CE-A635-7CF9BD20D283}"/>
              </a:ext>
            </a:extLst>
          </p:cNvPr>
          <p:cNvGrpSpPr/>
          <p:nvPr/>
        </p:nvGrpSpPr>
        <p:grpSpPr>
          <a:xfrm>
            <a:off x="6457899" y="3271854"/>
            <a:ext cx="1101230" cy="559669"/>
            <a:chOff x="6493687" y="4229787"/>
            <a:chExt cx="3688877" cy="1874766"/>
          </a:xfrm>
        </p:grpSpPr>
        <p:pic>
          <p:nvPicPr>
            <p:cNvPr id="377" name="Picture 2" descr="White and Black Cat">
              <a:extLst>
                <a:ext uri="{FF2B5EF4-FFF2-40B4-BE49-F238E27FC236}">
                  <a16:creationId xmlns:a16="http://schemas.microsoft.com/office/drawing/2014/main" id="{52C76431-8AAE-40B0-83E9-05B6CCBAEF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8257841" y="441940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8817BD96-F624-4F1A-B738-1FB9DEEA95C5}"/>
                </a:ext>
              </a:extLst>
            </p:cNvPr>
            <p:cNvSpPr txBox="1"/>
            <p:nvPr/>
          </p:nvSpPr>
          <p:spPr>
            <a:xfrm>
              <a:off x="9426700" y="5698386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  <p:pic>
          <p:nvPicPr>
            <p:cNvPr id="379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5131ED78-F2B9-40E7-B32F-85B86781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19" y="4229787"/>
              <a:ext cx="1955536" cy="146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8E5A8D7-AB07-49C7-9AAD-067BF3A5FA13}"/>
                </a:ext>
              </a:extLst>
            </p:cNvPr>
            <p:cNvSpPr txBox="1"/>
            <p:nvPr/>
          </p:nvSpPr>
          <p:spPr>
            <a:xfrm>
              <a:off x="6493687" y="5335856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519EF1E9-457E-49F2-A7A7-FC7FC38F8D1A}"/>
              </a:ext>
            </a:extLst>
          </p:cNvPr>
          <p:cNvGrpSpPr/>
          <p:nvPr/>
        </p:nvGrpSpPr>
        <p:grpSpPr>
          <a:xfrm>
            <a:off x="6482794" y="4826877"/>
            <a:ext cx="1101230" cy="559669"/>
            <a:chOff x="6493687" y="4229787"/>
            <a:chExt cx="3688877" cy="1874766"/>
          </a:xfrm>
        </p:grpSpPr>
        <p:pic>
          <p:nvPicPr>
            <p:cNvPr id="386" name="Picture 2" descr="White and Black Cat">
              <a:extLst>
                <a:ext uri="{FF2B5EF4-FFF2-40B4-BE49-F238E27FC236}">
                  <a16:creationId xmlns:a16="http://schemas.microsoft.com/office/drawing/2014/main" id="{1C9CBC9C-E573-4C4F-B85F-1810E351A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8257841" y="441940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702C6299-9CE5-4333-BA02-02F4C7CEDD5A}"/>
                </a:ext>
              </a:extLst>
            </p:cNvPr>
            <p:cNvSpPr txBox="1"/>
            <p:nvPr/>
          </p:nvSpPr>
          <p:spPr>
            <a:xfrm>
              <a:off x="9426700" y="5698386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  <p:pic>
          <p:nvPicPr>
            <p:cNvPr id="388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91D12B4F-2320-4E0E-A6B9-DE9C5D819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19" y="4229787"/>
              <a:ext cx="1955536" cy="146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88A1329D-CA0D-4733-9F7B-B96668F86C2F}"/>
                </a:ext>
              </a:extLst>
            </p:cNvPr>
            <p:cNvSpPr txBox="1"/>
            <p:nvPr/>
          </p:nvSpPr>
          <p:spPr>
            <a:xfrm>
              <a:off x="6493687" y="5335856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</p:grp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A2CAAA2-C9F3-447E-B269-E0FDAC795571}"/>
              </a:ext>
            </a:extLst>
          </p:cNvPr>
          <p:cNvCxnSpPr>
            <a:cxnSpLocks/>
          </p:cNvCxnSpPr>
          <p:nvPr/>
        </p:nvCxnSpPr>
        <p:spPr>
          <a:xfrm>
            <a:off x="3398875" y="1929798"/>
            <a:ext cx="0" cy="4135825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Content Placeholder 4">
            <a:extLst>
              <a:ext uri="{FF2B5EF4-FFF2-40B4-BE49-F238E27FC236}">
                <a16:creationId xmlns:a16="http://schemas.microsoft.com/office/drawing/2014/main" id="{3EFB86C4-425F-4C7B-9BF8-4A8900CC9AFC}"/>
              </a:ext>
            </a:extLst>
          </p:cNvPr>
          <p:cNvSpPr txBox="1">
            <a:spLocks/>
          </p:cNvSpPr>
          <p:nvPr/>
        </p:nvSpPr>
        <p:spPr>
          <a:xfrm>
            <a:off x="233412" y="2130005"/>
            <a:ext cx="2753477" cy="3717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/>
              <a:t>Model parallel</a:t>
            </a:r>
          </a:p>
        </p:txBody>
      </p:sp>
      <p:sp>
        <p:nvSpPr>
          <p:cNvPr id="394" name="Content Placeholder 4">
            <a:extLst>
              <a:ext uri="{FF2B5EF4-FFF2-40B4-BE49-F238E27FC236}">
                <a16:creationId xmlns:a16="http://schemas.microsoft.com/office/drawing/2014/main" id="{529E4431-8167-4F46-9DA4-AFA7FC3159B0}"/>
              </a:ext>
            </a:extLst>
          </p:cNvPr>
          <p:cNvSpPr txBox="1">
            <a:spLocks/>
          </p:cNvSpPr>
          <p:nvPr/>
        </p:nvSpPr>
        <p:spPr>
          <a:xfrm>
            <a:off x="4118150" y="2127183"/>
            <a:ext cx="4277346" cy="3717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/>
              <a:t>Hybrid model-data parallel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A4799-E619-AD48-9080-46ED1B43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771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2CD8-ABE0-47EF-AF8D-FBD181771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Weak scaling</a:t>
            </a:r>
          </a:p>
          <a:p>
            <a:pPr algn="l"/>
            <a:r>
              <a:rPr lang="en-US" sz="2400" dirty="0"/>
              <a:t>Fixed local batch size per-worker fixed</a:t>
            </a:r>
          </a:p>
          <a:p>
            <a:pPr algn="l"/>
            <a:r>
              <a:rPr lang="en-US" sz="2400" dirty="0"/>
              <a:t>More workers can process a larger global batch in one iteration</a:t>
            </a:r>
          </a:p>
          <a:p>
            <a:pPr algn="l"/>
            <a:r>
              <a:rPr lang="en-US" sz="2400" dirty="0"/>
              <a:t>Same iteration time, fewer iterations</a:t>
            </a:r>
          </a:p>
          <a:p>
            <a:pPr algn="l"/>
            <a:r>
              <a:rPr lang="en-US" sz="2400" dirty="0"/>
              <a:t>Same data transfers at each iteration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Time to accuracy does not scale linearly with the number of workers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98827-64C3-48A6-B958-E9CA44B0B5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Strong scaling</a:t>
            </a:r>
          </a:p>
          <a:p>
            <a:pPr algn="l"/>
            <a:r>
              <a:rPr lang="en-US" sz="2400" dirty="0"/>
              <a:t>Fixed global batch size</a:t>
            </a:r>
          </a:p>
          <a:p>
            <a:pPr algn="l"/>
            <a:r>
              <a:rPr lang="en-US" sz="2400" dirty="0"/>
              <a:t>With more workers, the local batch size per-worker decreases</a:t>
            </a:r>
          </a:p>
          <a:p>
            <a:pPr algn="l"/>
            <a:r>
              <a:rPr lang="en-US" sz="2400" dirty="0"/>
              <a:t>Reduced iteration time (for computation)</a:t>
            </a:r>
          </a:p>
          <a:p>
            <a:r>
              <a:rPr lang="en-US" sz="2400" dirty="0"/>
              <a:t>Same data transfers at each iteration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More frequent synchronizations among workers (</a:t>
            </a:r>
            <a:r>
              <a:rPr lang="en-US" sz="2400" b="1" dirty="0"/>
              <a:t>more network traffic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1801C-3153-4D1C-9348-BBB8ABEA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scaling and strong scaling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50AB0-FF18-0A4B-B56C-747F80CD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Diff. Problems </a:t>
            </a:r>
            <a:r>
              <a:rPr lang="en-US" dirty="0">
                <a:sym typeface="Wingdings" pitchFamily="2" charset="2"/>
              </a:rPr>
              <a:t> Diff. Approaches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6FCA14-6DDF-DF8E-C76A-16BE7E733866}"/>
              </a:ext>
            </a:extLst>
          </p:cNvPr>
          <p:cNvCxnSpPr>
            <a:cxnSpLocks/>
          </p:cNvCxnSpPr>
          <p:nvPr/>
        </p:nvCxnSpPr>
        <p:spPr>
          <a:xfrm flipH="1">
            <a:off x="2560675" y="2253343"/>
            <a:ext cx="2337896" cy="1890601"/>
          </a:xfrm>
          <a:prstGeom prst="line">
            <a:avLst/>
          </a:prstGeom>
          <a:ln w="57150">
            <a:solidFill>
              <a:srgbClr val="9D5B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A34CF4DE-488C-9FF8-A406-9751E8EE282A}"/>
              </a:ext>
            </a:extLst>
          </p:cNvPr>
          <p:cNvSpPr/>
          <p:nvPr/>
        </p:nvSpPr>
        <p:spPr>
          <a:xfrm>
            <a:off x="947057" y="3047521"/>
            <a:ext cx="6057901" cy="2192848"/>
          </a:xfrm>
          <a:custGeom>
            <a:avLst/>
            <a:gdLst>
              <a:gd name="connsiteX0" fmla="*/ 579664 w 1159329"/>
              <a:gd name="connsiteY0" fmla="*/ 0 h 1756000"/>
              <a:gd name="connsiteX1" fmla="*/ 1159329 w 1159329"/>
              <a:gd name="connsiteY1" fmla="*/ 878000 h 1756000"/>
              <a:gd name="connsiteX2" fmla="*/ 579665 w 1159329"/>
              <a:gd name="connsiteY2" fmla="*/ 878000 h 1756000"/>
              <a:gd name="connsiteX3" fmla="*/ 579664 w 1159329"/>
              <a:gd name="connsiteY3" fmla="*/ 0 h 1756000"/>
              <a:gd name="connsiteX0" fmla="*/ 579664 w 1159329"/>
              <a:gd name="connsiteY0" fmla="*/ 0 h 1756000"/>
              <a:gd name="connsiteX1" fmla="*/ 1159329 w 1159329"/>
              <a:gd name="connsiteY1" fmla="*/ 878000 h 1756000"/>
              <a:gd name="connsiteX0" fmla="*/ 0 w 5184323"/>
              <a:gd name="connsiteY0" fmla="*/ 0 h 878000"/>
              <a:gd name="connsiteX1" fmla="*/ 579665 w 5184323"/>
              <a:gd name="connsiteY1" fmla="*/ 878000 h 878000"/>
              <a:gd name="connsiteX2" fmla="*/ 1 w 5184323"/>
              <a:gd name="connsiteY2" fmla="*/ 878000 h 878000"/>
              <a:gd name="connsiteX3" fmla="*/ 0 w 5184323"/>
              <a:gd name="connsiteY3" fmla="*/ 0 h 878000"/>
              <a:gd name="connsiteX0" fmla="*/ 0 w 5184323"/>
              <a:gd name="connsiteY0" fmla="*/ 0 h 878000"/>
              <a:gd name="connsiteX1" fmla="*/ 5184323 w 5184323"/>
              <a:gd name="connsiteY1" fmla="*/ 600415 h 878000"/>
              <a:gd name="connsiteX0" fmla="*/ 0 w 5184323"/>
              <a:gd name="connsiteY0" fmla="*/ 0 h 878000"/>
              <a:gd name="connsiteX1" fmla="*/ 579665 w 5184323"/>
              <a:gd name="connsiteY1" fmla="*/ 878000 h 878000"/>
              <a:gd name="connsiteX2" fmla="*/ 1 w 5184323"/>
              <a:gd name="connsiteY2" fmla="*/ 878000 h 878000"/>
              <a:gd name="connsiteX3" fmla="*/ 0 w 5184323"/>
              <a:gd name="connsiteY3" fmla="*/ 0 h 878000"/>
              <a:gd name="connsiteX0" fmla="*/ 195943 w 5184323"/>
              <a:gd name="connsiteY0" fmla="*/ 359229 h 878000"/>
              <a:gd name="connsiteX1" fmla="*/ 5184323 w 5184323"/>
              <a:gd name="connsiteY1" fmla="*/ 600415 h 878000"/>
              <a:gd name="connsiteX0" fmla="*/ 0 w 5184323"/>
              <a:gd name="connsiteY0" fmla="*/ 0 h 1896692"/>
              <a:gd name="connsiteX1" fmla="*/ 579665 w 5184323"/>
              <a:gd name="connsiteY1" fmla="*/ 878000 h 1896692"/>
              <a:gd name="connsiteX2" fmla="*/ 1 w 5184323"/>
              <a:gd name="connsiteY2" fmla="*/ 878000 h 1896692"/>
              <a:gd name="connsiteX3" fmla="*/ 0 w 5184323"/>
              <a:gd name="connsiteY3" fmla="*/ 0 h 1896692"/>
              <a:gd name="connsiteX0" fmla="*/ 195943 w 5184323"/>
              <a:gd name="connsiteY0" fmla="*/ 359229 h 1896692"/>
              <a:gd name="connsiteX1" fmla="*/ 5184323 w 5184323"/>
              <a:gd name="connsiteY1" fmla="*/ 600415 h 1896692"/>
              <a:gd name="connsiteX0" fmla="*/ 0 w 5184323"/>
              <a:gd name="connsiteY0" fmla="*/ 0 h 2173976"/>
              <a:gd name="connsiteX1" fmla="*/ 579665 w 5184323"/>
              <a:gd name="connsiteY1" fmla="*/ 878000 h 2173976"/>
              <a:gd name="connsiteX2" fmla="*/ 1 w 5184323"/>
              <a:gd name="connsiteY2" fmla="*/ 878000 h 2173976"/>
              <a:gd name="connsiteX3" fmla="*/ 0 w 5184323"/>
              <a:gd name="connsiteY3" fmla="*/ 0 h 2173976"/>
              <a:gd name="connsiteX0" fmla="*/ 195943 w 5184323"/>
              <a:gd name="connsiteY0" fmla="*/ 359229 h 2173976"/>
              <a:gd name="connsiteX1" fmla="*/ 5184323 w 5184323"/>
              <a:gd name="connsiteY1" fmla="*/ 600415 h 2173976"/>
              <a:gd name="connsiteX0" fmla="*/ 873578 w 6057901"/>
              <a:gd name="connsiteY0" fmla="*/ 87564 h 2261540"/>
              <a:gd name="connsiteX1" fmla="*/ 0 w 6057901"/>
              <a:gd name="connsiteY1" fmla="*/ 279764 h 2261540"/>
              <a:gd name="connsiteX2" fmla="*/ 873579 w 6057901"/>
              <a:gd name="connsiteY2" fmla="*/ 965564 h 2261540"/>
              <a:gd name="connsiteX3" fmla="*/ 873578 w 6057901"/>
              <a:gd name="connsiteY3" fmla="*/ 87564 h 2261540"/>
              <a:gd name="connsiteX0" fmla="*/ 1069521 w 6057901"/>
              <a:gd name="connsiteY0" fmla="*/ 446793 h 2261540"/>
              <a:gd name="connsiteX1" fmla="*/ 6057901 w 6057901"/>
              <a:gd name="connsiteY1" fmla="*/ 687979 h 2261540"/>
              <a:gd name="connsiteX0" fmla="*/ 873578 w 6057901"/>
              <a:gd name="connsiteY0" fmla="*/ 87564 h 2197315"/>
              <a:gd name="connsiteX1" fmla="*/ 0 w 6057901"/>
              <a:gd name="connsiteY1" fmla="*/ 279764 h 2197315"/>
              <a:gd name="connsiteX2" fmla="*/ 873579 w 6057901"/>
              <a:gd name="connsiteY2" fmla="*/ 965564 h 2197315"/>
              <a:gd name="connsiteX3" fmla="*/ 873578 w 6057901"/>
              <a:gd name="connsiteY3" fmla="*/ 87564 h 2197315"/>
              <a:gd name="connsiteX0" fmla="*/ 1069521 w 6057901"/>
              <a:gd name="connsiteY0" fmla="*/ 446793 h 2197315"/>
              <a:gd name="connsiteX1" fmla="*/ 6057901 w 6057901"/>
              <a:gd name="connsiteY1" fmla="*/ 687979 h 2197315"/>
              <a:gd name="connsiteX0" fmla="*/ 873578 w 6057901"/>
              <a:gd name="connsiteY0" fmla="*/ 87564 h 2192848"/>
              <a:gd name="connsiteX1" fmla="*/ 0 w 6057901"/>
              <a:gd name="connsiteY1" fmla="*/ 279764 h 2192848"/>
              <a:gd name="connsiteX2" fmla="*/ 873579 w 6057901"/>
              <a:gd name="connsiteY2" fmla="*/ 965564 h 2192848"/>
              <a:gd name="connsiteX3" fmla="*/ 873578 w 6057901"/>
              <a:gd name="connsiteY3" fmla="*/ 87564 h 2192848"/>
              <a:gd name="connsiteX0" fmla="*/ 1069521 w 6057901"/>
              <a:gd name="connsiteY0" fmla="*/ 446793 h 2192848"/>
              <a:gd name="connsiteX1" fmla="*/ 6057901 w 6057901"/>
              <a:gd name="connsiteY1" fmla="*/ 687979 h 219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57901" h="2192848" stroke="0" extrusionOk="0">
                <a:moveTo>
                  <a:pt x="873578" y="87564"/>
                </a:moveTo>
                <a:cubicBezTo>
                  <a:pt x="1193718" y="87564"/>
                  <a:pt x="0" y="-205142"/>
                  <a:pt x="0" y="279764"/>
                </a:cubicBezTo>
                <a:lnTo>
                  <a:pt x="873579" y="965564"/>
                </a:lnTo>
                <a:cubicBezTo>
                  <a:pt x="873579" y="672897"/>
                  <a:pt x="873578" y="380231"/>
                  <a:pt x="873578" y="87564"/>
                </a:cubicBezTo>
                <a:close/>
              </a:path>
              <a:path w="6057901" h="2192848" fill="none">
                <a:moveTo>
                  <a:pt x="1069521" y="446793"/>
                </a:moveTo>
                <a:cubicBezTo>
                  <a:pt x="2859233" y="3859465"/>
                  <a:pt x="5747658" y="1329744"/>
                  <a:pt x="6057901" y="687979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A213A-6CA2-583D-5D2A-B7C138D0FC0B}"/>
              </a:ext>
            </a:extLst>
          </p:cNvPr>
          <p:cNvSpPr txBox="1"/>
          <p:nvPr/>
        </p:nvSpPr>
        <p:spPr>
          <a:xfrm>
            <a:off x="363588" y="3055121"/>
            <a:ext cx="132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82018A-8F70-6D73-295F-85AFAD053BD2}"/>
              </a:ext>
            </a:extLst>
          </p:cNvPr>
          <p:cNvSpPr txBox="1"/>
          <p:nvPr/>
        </p:nvSpPr>
        <p:spPr>
          <a:xfrm>
            <a:off x="7309797" y="3055121"/>
            <a:ext cx="178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Specialized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EE538-F59C-260A-2F3E-667B44D74CFA}"/>
              </a:ext>
            </a:extLst>
          </p:cNvPr>
          <p:cNvSpPr txBox="1"/>
          <p:nvPr/>
        </p:nvSpPr>
        <p:spPr>
          <a:xfrm>
            <a:off x="3693094" y="583313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Unified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F44513-046A-B84C-5966-B4AC71C2938B}"/>
              </a:ext>
            </a:extLst>
          </p:cNvPr>
          <p:cNvSpPr/>
          <p:nvPr/>
        </p:nvSpPr>
        <p:spPr>
          <a:xfrm>
            <a:off x="1995072" y="3578341"/>
            <a:ext cx="1131207" cy="1131207"/>
          </a:xfrm>
          <a:prstGeom prst="ellipse">
            <a:avLst/>
          </a:prstGeom>
          <a:gradFill flip="none" rotWithShape="1">
            <a:gsLst>
              <a:gs pos="0">
                <a:srgbClr val="A86803">
                  <a:tint val="66000"/>
                  <a:satMod val="160000"/>
                </a:srgbClr>
              </a:gs>
              <a:gs pos="61000">
                <a:srgbClr val="9D5B06"/>
              </a:gs>
              <a:gs pos="100000">
                <a:srgbClr val="FFD876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210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9A30C5-2C2B-AAD8-CCD1-ED102F84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Different applications of AI have their </a:t>
            </a:r>
            <a:r>
              <a:rPr lang="en-US" sz="2800" dirty="0">
                <a:solidFill>
                  <a:srgbClr val="002060"/>
                </a:solidFill>
              </a:rPr>
              <a:t>specific computational tasks</a:t>
            </a:r>
          </a:p>
          <a:p>
            <a:r>
              <a:rPr lang="en-US" sz="2800" dirty="0"/>
              <a:t>Based on these tasks, they impose some </a:t>
            </a:r>
            <a:r>
              <a:rPr lang="en-US" sz="2800" dirty="0">
                <a:solidFill>
                  <a:srgbClr val="002060"/>
                </a:solidFill>
              </a:rPr>
              <a:t>system requirements</a:t>
            </a:r>
          </a:p>
          <a:p>
            <a:r>
              <a:rPr lang="en-US" sz="2800" dirty="0"/>
              <a:t>Ex. supervised learning application: </a:t>
            </a:r>
            <a:endParaRPr lang="en-US" sz="4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5D19F-BB8D-0C46-0B54-0C90B23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A11C54-050B-5393-3040-2082F25A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training: AI applications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450BE-0F94-5161-3909-BEAE58C6E477}"/>
              </a:ext>
            </a:extLst>
          </p:cNvPr>
          <p:cNvSpPr txBox="1"/>
          <p:nvPr/>
        </p:nvSpPr>
        <p:spPr>
          <a:xfrm>
            <a:off x="4789021" y="6458148"/>
            <a:ext cx="3451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Ack: Saber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Malekmohammadi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(Waterloo)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2EA18-A562-3551-768C-E8E1D3A0839D}"/>
              </a:ext>
            </a:extLst>
          </p:cNvPr>
          <p:cNvSpPr txBox="1"/>
          <p:nvPr/>
        </p:nvSpPr>
        <p:spPr>
          <a:xfrm>
            <a:off x="228600" y="4597052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stateful training task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6F0E4-E200-F61F-A33C-921A79A1ED10}"/>
              </a:ext>
            </a:extLst>
          </p:cNvPr>
          <p:cNvSpPr txBox="1"/>
          <p:nvPr/>
        </p:nvSpPr>
        <p:spPr>
          <a:xfrm>
            <a:off x="228599" y="5127188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stateless prediction task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752A690-3AD7-00E5-4796-27476E50E148}"/>
              </a:ext>
            </a:extLst>
          </p:cNvPr>
          <p:cNvSpPr/>
          <p:nvPr/>
        </p:nvSpPr>
        <p:spPr>
          <a:xfrm>
            <a:off x="3594655" y="4597052"/>
            <a:ext cx="250520" cy="930246"/>
          </a:xfrm>
          <a:prstGeom prst="rightBrace">
            <a:avLst/>
          </a:prstGeom>
          <a:ln w="12700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6B85C-B219-3071-46E1-9AD1E035C803}"/>
              </a:ext>
            </a:extLst>
          </p:cNvPr>
          <p:cNvSpPr txBox="1"/>
          <p:nvPr/>
        </p:nvSpPr>
        <p:spPr>
          <a:xfrm>
            <a:off x="3882753" y="4700693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Impose system requirements (training stage):</a:t>
            </a:r>
          </a:p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Tensorflow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MXNet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Pytorch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2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AE95-9B09-EA4B-298F-7C395551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411437-C86E-7B4A-7BB4-C42C7F19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D724D-42D7-493F-A1C5-CB273FC016F2}"/>
              </a:ext>
            </a:extLst>
          </p:cNvPr>
          <p:cNvSpPr/>
          <p:nvPr/>
        </p:nvSpPr>
        <p:spPr>
          <a:xfrm>
            <a:off x="152400" y="162860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55647-471D-808F-ADF9-B0819CE2D554}"/>
              </a:ext>
            </a:extLst>
          </p:cNvPr>
          <p:cNvSpPr/>
          <p:nvPr/>
        </p:nvSpPr>
        <p:spPr>
          <a:xfrm>
            <a:off x="3168563" y="162860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1BED8A-5A9A-CA7C-CBDE-CFA9ED191435}"/>
              </a:ext>
            </a:extLst>
          </p:cNvPr>
          <p:cNvSpPr/>
          <p:nvPr/>
        </p:nvSpPr>
        <p:spPr>
          <a:xfrm>
            <a:off x="6184726" y="162860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2E4B8-20DC-B7B1-998D-5A74A50FC4BD}"/>
              </a:ext>
            </a:extLst>
          </p:cNvPr>
          <p:cNvSpPr/>
          <p:nvPr/>
        </p:nvSpPr>
        <p:spPr>
          <a:xfrm>
            <a:off x="152400" y="379769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99FF3-BAF7-AA59-4F25-61C42A71B8DD}"/>
              </a:ext>
            </a:extLst>
          </p:cNvPr>
          <p:cNvSpPr/>
          <p:nvPr/>
        </p:nvSpPr>
        <p:spPr>
          <a:xfrm>
            <a:off x="3168563" y="379769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D2BE3D-C692-D005-41FF-E9C19B28DE14}"/>
              </a:ext>
            </a:extLst>
          </p:cNvPr>
          <p:cNvSpPr/>
          <p:nvPr/>
        </p:nvSpPr>
        <p:spPr>
          <a:xfrm>
            <a:off x="6184726" y="379769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70EB8-8110-A754-8A50-BFE3D84FB4B7}"/>
              </a:ext>
            </a:extLst>
          </p:cNvPr>
          <p:cNvSpPr txBox="1"/>
          <p:nvPr/>
        </p:nvSpPr>
        <p:spPr>
          <a:xfrm>
            <a:off x="457190" y="162860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D170A-E0EC-2686-92DC-A84ACD6FFE72}"/>
              </a:ext>
            </a:extLst>
          </p:cNvPr>
          <p:cNvSpPr txBox="1"/>
          <p:nvPr/>
        </p:nvSpPr>
        <p:spPr>
          <a:xfrm>
            <a:off x="457190" y="379769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0035A-18D2-D393-C7E3-BD620F3689F0}"/>
              </a:ext>
            </a:extLst>
          </p:cNvPr>
          <p:cNvSpPr txBox="1"/>
          <p:nvPr/>
        </p:nvSpPr>
        <p:spPr>
          <a:xfrm>
            <a:off x="3473353" y="162860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B989F-3139-E98F-7529-3A4C95F5A2B3}"/>
              </a:ext>
            </a:extLst>
          </p:cNvPr>
          <p:cNvSpPr txBox="1"/>
          <p:nvPr/>
        </p:nvSpPr>
        <p:spPr>
          <a:xfrm>
            <a:off x="6489516" y="162860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5B6AA-59DC-D70F-1431-45FFCC3C60D8}"/>
              </a:ext>
            </a:extLst>
          </p:cNvPr>
          <p:cNvSpPr txBox="1"/>
          <p:nvPr/>
        </p:nvSpPr>
        <p:spPr>
          <a:xfrm>
            <a:off x="3511453" y="379769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38FC85-9E7C-A538-0F99-899FF422507F}"/>
              </a:ext>
            </a:extLst>
          </p:cNvPr>
          <p:cNvSpPr txBox="1"/>
          <p:nvPr/>
        </p:nvSpPr>
        <p:spPr>
          <a:xfrm>
            <a:off x="6489515" y="379769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609CB-C52B-5DC8-DEFD-BD3882EEEEF4}"/>
              </a:ext>
            </a:extLst>
          </p:cNvPr>
          <p:cNvSpPr/>
          <p:nvPr/>
        </p:nvSpPr>
        <p:spPr>
          <a:xfrm>
            <a:off x="457718" y="2045762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Hyperparameter Search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593A5C-E05A-884C-45C5-AFD3E5268998}"/>
              </a:ext>
            </a:extLst>
          </p:cNvPr>
          <p:cNvSpPr/>
          <p:nvPr/>
        </p:nvSpPr>
        <p:spPr>
          <a:xfrm>
            <a:off x="3473880" y="2045762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Distributed Training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2EA7F0-CF2A-CE8F-402F-5E28DF374E07}"/>
              </a:ext>
            </a:extLst>
          </p:cNvPr>
          <p:cNvSpPr/>
          <p:nvPr/>
        </p:nvSpPr>
        <p:spPr>
          <a:xfrm>
            <a:off x="6490042" y="2047663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Model Serving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FDB187-8AF1-82EC-8CD0-8FE0162E31B6}"/>
              </a:ext>
            </a:extLst>
          </p:cNvPr>
          <p:cNvSpPr/>
          <p:nvPr/>
        </p:nvSpPr>
        <p:spPr>
          <a:xfrm>
            <a:off x="457190" y="4221115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Streaming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17E051-0D9C-B7A6-5220-BD1BA2B01A12}"/>
              </a:ext>
            </a:extLst>
          </p:cNvPr>
          <p:cNvSpPr/>
          <p:nvPr/>
        </p:nvSpPr>
        <p:spPr>
          <a:xfrm>
            <a:off x="3473352" y="4221115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Simulation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77176E-77D8-D862-E8B5-AFE3D0F7899A}"/>
              </a:ext>
            </a:extLst>
          </p:cNvPr>
          <p:cNvSpPr/>
          <p:nvPr/>
        </p:nvSpPr>
        <p:spPr>
          <a:xfrm>
            <a:off x="6489514" y="4223016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Data Processing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BB2016-EDD0-9922-B2CC-94F8DC5EB5C9}"/>
              </a:ext>
            </a:extLst>
          </p:cNvPr>
          <p:cNvSpPr txBox="1"/>
          <p:nvPr/>
        </p:nvSpPr>
        <p:spPr>
          <a:xfrm>
            <a:off x="228600" y="2805189"/>
            <a:ext cx="26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Vizier, many internal systems at companies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221A7-B21E-2947-9248-BE86B37E7062}"/>
              </a:ext>
            </a:extLst>
          </p:cNvPr>
          <p:cNvSpPr txBox="1"/>
          <p:nvPr/>
        </p:nvSpPr>
        <p:spPr>
          <a:xfrm>
            <a:off x="228600" y="4974279"/>
            <a:ext cx="261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charset="0"/>
                <a:ea typeface="Arial" charset="0"/>
                <a:cs typeface="Arial" charset="0"/>
              </a:rPr>
              <a:t>Flink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many others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2FEF25-EC80-EA31-7C4F-685BDE4218C2}"/>
              </a:ext>
            </a:extLst>
          </p:cNvPr>
          <p:cNvSpPr txBox="1"/>
          <p:nvPr/>
        </p:nvSpPr>
        <p:spPr>
          <a:xfrm>
            <a:off x="3244763" y="2805189"/>
            <a:ext cx="26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charset="0"/>
                <a:ea typeface="Arial" charset="0"/>
                <a:cs typeface="Arial" charset="0"/>
              </a:rPr>
              <a:t>Horovod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PyTorch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DDP, distributed TensorFlow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4E469-0E5F-0E2E-1D4F-D5BCE1D9A093}"/>
              </a:ext>
            </a:extLst>
          </p:cNvPr>
          <p:cNvSpPr txBox="1"/>
          <p:nvPr/>
        </p:nvSpPr>
        <p:spPr>
          <a:xfrm>
            <a:off x="6260926" y="2805189"/>
            <a:ext cx="26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Clipper, TensorFlow serving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EEBBA2-337C-7886-DEF5-98F8EFA50382}"/>
              </a:ext>
            </a:extLst>
          </p:cNvPr>
          <p:cNvSpPr txBox="1"/>
          <p:nvPr/>
        </p:nvSpPr>
        <p:spPr>
          <a:xfrm>
            <a:off x="3282863" y="4974279"/>
            <a:ext cx="26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MPI, simulators, custom tools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D8D46-CDE8-FD5D-B703-1C32C4961B02}"/>
              </a:ext>
            </a:extLst>
          </p:cNvPr>
          <p:cNvSpPr txBox="1"/>
          <p:nvPr/>
        </p:nvSpPr>
        <p:spPr>
          <a:xfrm>
            <a:off x="6260925" y="4974279"/>
            <a:ext cx="261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Spark, Hadoop</a:t>
            </a:r>
          </a:p>
        </p:txBody>
      </p:sp>
    </p:spTree>
    <p:extLst>
      <p:ext uri="{BB962C8B-B14F-4D97-AF65-F5344CB8AC3E}">
        <p14:creationId xmlns:p14="http://schemas.microsoft.com/office/powerpoint/2010/main" val="8705834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AE95-9B09-EA4B-298F-7C395551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411437-C86E-7B4A-7BB4-C42C7F19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D724D-42D7-493F-A1C5-CB273FC016F2}"/>
              </a:ext>
            </a:extLst>
          </p:cNvPr>
          <p:cNvSpPr/>
          <p:nvPr/>
        </p:nvSpPr>
        <p:spPr>
          <a:xfrm>
            <a:off x="152400" y="162860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55647-471D-808F-ADF9-B0819CE2D554}"/>
              </a:ext>
            </a:extLst>
          </p:cNvPr>
          <p:cNvSpPr/>
          <p:nvPr/>
        </p:nvSpPr>
        <p:spPr>
          <a:xfrm>
            <a:off x="3168563" y="162860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1BED8A-5A9A-CA7C-CBDE-CFA9ED191435}"/>
              </a:ext>
            </a:extLst>
          </p:cNvPr>
          <p:cNvSpPr/>
          <p:nvPr/>
        </p:nvSpPr>
        <p:spPr>
          <a:xfrm>
            <a:off x="6184726" y="162860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2E4B8-20DC-B7B1-998D-5A74A50FC4BD}"/>
              </a:ext>
            </a:extLst>
          </p:cNvPr>
          <p:cNvSpPr/>
          <p:nvPr/>
        </p:nvSpPr>
        <p:spPr>
          <a:xfrm>
            <a:off x="152400" y="379769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99FF3-BAF7-AA59-4F25-61C42A71B8DD}"/>
              </a:ext>
            </a:extLst>
          </p:cNvPr>
          <p:cNvSpPr/>
          <p:nvPr/>
        </p:nvSpPr>
        <p:spPr>
          <a:xfrm>
            <a:off x="3168563" y="379769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D2BE3D-C692-D005-41FF-E9C19B28DE14}"/>
              </a:ext>
            </a:extLst>
          </p:cNvPr>
          <p:cNvSpPr/>
          <p:nvPr/>
        </p:nvSpPr>
        <p:spPr>
          <a:xfrm>
            <a:off x="6184726" y="3797691"/>
            <a:ext cx="2730674" cy="1753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70EB8-8110-A754-8A50-BFE3D84FB4B7}"/>
              </a:ext>
            </a:extLst>
          </p:cNvPr>
          <p:cNvSpPr txBox="1"/>
          <p:nvPr/>
        </p:nvSpPr>
        <p:spPr>
          <a:xfrm>
            <a:off x="457190" y="162860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D170A-E0EC-2686-92DC-A84ACD6FFE72}"/>
              </a:ext>
            </a:extLst>
          </p:cNvPr>
          <p:cNvSpPr txBox="1"/>
          <p:nvPr/>
        </p:nvSpPr>
        <p:spPr>
          <a:xfrm>
            <a:off x="457190" y="379769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0035A-18D2-D393-C7E3-BD620F3689F0}"/>
              </a:ext>
            </a:extLst>
          </p:cNvPr>
          <p:cNvSpPr txBox="1"/>
          <p:nvPr/>
        </p:nvSpPr>
        <p:spPr>
          <a:xfrm>
            <a:off x="3473353" y="162860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B989F-3139-E98F-7529-3A4C95F5A2B3}"/>
              </a:ext>
            </a:extLst>
          </p:cNvPr>
          <p:cNvSpPr txBox="1"/>
          <p:nvPr/>
        </p:nvSpPr>
        <p:spPr>
          <a:xfrm>
            <a:off x="6489516" y="162860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5B6AA-59DC-D70F-1431-45FFCC3C60D8}"/>
              </a:ext>
            </a:extLst>
          </p:cNvPr>
          <p:cNvSpPr txBox="1"/>
          <p:nvPr/>
        </p:nvSpPr>
        <p:spPr>
          <a:xfrm>
            <a:off x="3511453" y="379769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38FC85-9E7C-A538-0F99-899FF422507F}"/>
              </a:ext>
            </a:extLst>
          </p:cNvPr>
          <p:cNvSpPr txBox="1"/>
          <p:nvPr/>
        </p:nvSpPr>
        <p:spPr>
          <a:xfrm>
            <a:off x="6489515" y="379769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Distributed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609CB-C52B-5DC8-DEFD-BD3882EEEEF4}"/>
              </a:ext>
            </a:extLst>
          </p:cNvPr>
          <p:cNvSpPr/>
          <p:nvPr/>
        </p:nvSpPr>
        <p:spPr>
          <a:xfrm>
            <a:off x="457718" y="2045762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Hyperparameter Search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593A5C-E05A-884C-45C5-AFD3E5268998}"/>
              </a:ext>
            </a:extLst>
          </p:cNvPr>
          <p:cNvSpPr/>
          <p:nvPr/>
        </p:nvSpPr>
        <p:spPr>
          <a:xfrm>
            <a:off x="3473880" y="2045762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Distributed Training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2EA7F0-CF2A-CE8F-402F-5E28DF374E07}"/>
              </a:ext>
            </a:extLst>
          </p:cNvPr>
          <p:cNvSpPr/>
          <p:nvPr/>
        </p:nvSpPr>
        <p:spPr>
          <a:xfrm>
            <a:off x="6490042" y="2047663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Model Serving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FDB187-8AF1-82EC-8CD0-8FE0162E31B6}"/>
              </a:ext>
            </a:extLst>
          </p:cNvPr>
          <p:cNvSpPr/>
          <p:nvPr/>
        </p:nvSpPr>
        <p:spPr>
          <a:xfrm>
            <a:off x="457190" y="4221115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Streaming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17E051-0D9C-B7A6-5220-BD1BA2B01A12}"/>
              </a:ext>
            </a:extLst>
          </p:cNvPr>
          <p:cNvSpPr/>
          <p:nvPr/>
        </p:nvSpPr>
        <p:spPr>
          <a:xfrm>
            <a:off x="3473352" y="4221115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Simulation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77176E-77D8-D862-E8B5-AFE3D0F7899A}"/>
              </a:ext>
            </a:extLst>
          </p:cNvPr>
          <p:cNvSpPr/>
          <p:nvPr/>
        </p:nvSpPr>
        <p:spPr>
          <a:xfrm>
            <a:off x="6489514" y="4223016"/>
            <a:ext cx="2120566" cy="72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Data Processing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BB2016-EDD0-9922-B2CC-94F8DC5EB5C9}"/>
              </a:ext>
            </a:extLst>
          </p:cNvPr>
          <p:cNvSpPr txBox="1"/>
          <p:nvPr/>
        </p:nvSpPr>
        <p:spPr>
          <a:xfrm>
            <a:off x="228600" y="2805189"/>
            <a:ext cx="26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Vizier, many internal systems at companies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221A7-B21E-2947-9248-BE86B37E7062}"/>
              </a:ext>
            </a:extLst>
          </p:cNvPr>
          <p:cNvSpPr txBox="1"/>
          <p:nvPr/>
        </p:nvSpPr>
        <p:spPr>
          <a:xfrm>
            <a:off x="228600" y="4974279"/>
            <a:ext cx="261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charset="0"/>
                <a:ea typeface="Arial" charset="0"/>
                <a:cs typeface="Arial" charset="0"/>
              </a:rPr>
              <a:t>Flink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many others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2FEF25-EC80-EA31-7C4F-685BDE4218C2}"/>
              </a:ext>
            </a:extLst>
          </p:cNvPr>
          <p:cNvSpPr txBox="1"/>
          <p:nvPr/>
        </p:nvSpPr>
        <p:spPr>
          <a:xfrm>
            <a:off x="3244763" y="2805189"/>
            <a:ext cx="26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charset="0"/>
                <a:ea typeface="Arial" charset="0"/>
                <a:cs typeface="Arial" charset="0"/>
              </a:rPr>
              <a:t>Horovod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PyTorch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DDP, distributed TensorFlow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4E469-0E5F-0E2E-1D4F-D5BCE1D9A093}"/>
              </a:ext>
            </a:extLst>
          </p:cNvPr>
          <p:cNvSpPr txBox="1"/>
          <p:nvPr/>
        </p:nvSpPr>
        <p:spPr>
          <a:xfrm>
            <a:off x="6260926" y="2805189"/>
            <a:ext cx="26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Clipper, TensorFlow serving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EEBBA2-337C-7886-DEF5-98F8EFA50382}"/>
              </a:ext>
            </a:extLst>
          </p:cNvPr>
          <p:cNvSpPr txBox="1"/>
          <p:nvPr/>
        </p:nvSpPr>
        <p:spPr>
          <a:xfrm>
            <a:off x="3282863" y="4974279"/>
            <a:ext cx="26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MPI, simulators, custom tools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D8D46-CDE8-FD5D-B703-1C32C4961B02}"/>
              </a:ext>
            </a:extLst>
          </p:cNvPr>
          <p:cNvSpPr txBox="1"/>
          <p:nvPr/>
        </p:nvSpPr>
        <p:spPr>
          <a:xfrm>
            <a:off x="6260925" y="4974279"/>
            <a:ext cx="261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Spark, Hadoop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121104-EE15-3B4B-A728-319C53207446}"/>
              </a:ext>
            </a:extLst>
          </p:cNvPr>
          <p:cNvSpPr txBox="1"/>
          <p:nvPr/>
        </p:nvSpPr>
        <p:spPr>
          <a:xfrm>
            <a:off x="228600" y="5705455"/>
            <a:ext cx="864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Emerging AI Applications require stitching together multiple disparate systems to satisfy diverse computation requirements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CF606D-E7EB-06AF-2015-37BA39C0038B}"/>
              </a:ext>
            </a:extLst>
          </p:cNvPr>
          <p:cNvCxnSpPr>
            <a:cxnSpLocks/>
          </p:cNvCxnSpPr>
          <p:nvPr/>
        </p:nvCxnSpPr>
        <p:spPr>
          <a:xfrm>
            <a:off x="3883068" y="2798926"/>
            <a:ext cx="0" cy="1422189"/>
          </a:xfrm>
          <a:prstGeom prst="straightConnector1">
            <a:avLst/>
          </a:prstGeom>
          <a:ln w="63500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A19A8D-7585-82EB-ACF9-323DE82755BC}"/>
              </a:ext>
            </a:extLst>
          </p:cNvPr>
          <p:cNvCxnSpPr>
            <a:cxnSpLocks/>
          </p:cNvCxnSpPr>
          <p:nvPr/>
        </p:nvCxnSpPr>
        <p:spPr>
          <a:xfrm flipH="1" flipV="1">
            <a:off x="5593918" y="2768470"/>
            <a:ext cx="895596" cy="1452645"/>
          </a:xfrm>
          <a:prstGeom prst="straightConnector1">
            <a:avLst/>
          </a:prstGeom>
          <a:ln w="63500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AC710B-06AC-F52F-534C-64F46355E72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5594446" y="2407116"/>
            <a:ext cx="895596" cy="1901"/>
          </a:xfrm>
          <a:prstGeom prst="straightConnector1">
            <a:avLst/>
          </a:prstGeom>
          <a:ln w="63500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659E61-E6FB-9E2A-66CD-94A20908A588}"/>
              </a:ext>
            </a:extLst>
          </p:cNvPr>
          <p:cNvCxnSpPr>
            <a:cxnSpLocks/>
          </p:cNvCxnSpPr>
          <p:nvPr/>
        </p:nvCxnSpPr>
        <p:spPr>
          <a:xfrm flipV="1">
            <a:off x="5037550" y="2773874"/>
            <a:ext cx="0" cy="1422189"/>
          </a:xfrm>
          <a:prstGeom prst="straightConnector1">
            <a:avLst/>
          </a:prstGeom>
          <a:ln w="63500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718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9A30C5-2C2B-AAD8-CCD1-ED102F84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Goal: do all the tasks of training, serving and simulation together by a single framework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5D19F-BB8D-0C46-0B54-0C90B23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A11C54-050B-5393-3040-2082F25A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Ray: unified framework for AI apps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68E90-163F-B5B9-1C96-530E2655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698" y="2951312"/>
            <a:ext cx="5333652" cy="247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5CA18-5446-C18E-95D2-DC4A5003DBDE}"/>
              </a:ext>
            </a:extLst>
          </p:cNvPr>
          <p:cNvSpPr txBox="1"/>
          <p:nvPr/>
        </p:nvSpPr>
        <p:spPr>
          <a:xfrm>
            <a:off x="2923600" y="2609313"/>
            <a:ext cx="529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Motivating Example: Reinforcement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753D5-9E3B-C85B-8981-2BB4C0DDF5AE}"/>
              </a:ext>
            </a:extLst>
          </p:cNvPr>
          <p:cNvSpPr txBox="1"/>
          <p:nvPr/>
        </p:nvSpPr>
        <p:spPr>
          <a:xfrm>
            <a:off x="145031" y="5340348"/>
            <a:ext cx="8975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Distributed training: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fine-grained computations, heterogeneous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Serving: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latency-sensitive, fine-grained computations, heterogeneous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Simulations: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dynamic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D7DE2-47AC-31F5-8CD1-BE41598052A0}"/>
              </a:ext>
            </a:extLst>
          </p:cNvPr>
          <p:cNvSpPr txBox="1"/>
          <p:nvPr/>
        </p:nvSpPr>
        <p:spPr>
          <a:xfrm>
            <a:off x="4789021" y="6458148"/>
            <a:ext cx="3451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Ack: Saber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Malekmohammadi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(Waterloo)</a:t>
            </a:r>
          </a:p>
        </p:txBody>
      </p:sp>
    </p:spTree>
    <p:extLst>
      <p:ext uri="{BB962C8B-B14F-4D97-AF65-F5344CB8AC3E}">
        <p14:creationId xmlns:p14="http://schemas.microsoft.com/office/powerpoint/2010/main" val="28508909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9A30C5-2C2B-AAD8-CCD1-ED102F84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Provides a general programming model supporting </a:t>
            </a:r>
            <a:r>
              <a:rPr lang="en-US" sz="2800" dirty="0">
                <a:solidFill>
                  <a:srgbClr val="002060"/>
                </a:solidFill>
              </a:rPr>
              <a:t>task-parallel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2060"/>
                </a:solidFill>
              </a:rPr>
              <a:t>actor-based computations</a:t>
            </a:r>
          </a:p>
          <a:p>
            <a:r>
              <a:rPr lang="en-US" sz="2800" dirty="0"/>
              <a:t>Supports a range of computations: from </a:t>
            </a:r>
            <a:r>
              <a:rPr lang="en-US" sz="2800" dirty="0">
                <a:solidFill>
                  <a:srgbClr val="002060"/>
                </a:solidFill>
              </a:rPr>
              <a:t>lightweight and stateless</a:t>
            </a:r>
            <a:r>
              <a:rPr lang="en-US" sz="2800" dirty="0"/>
              <a:t> computations (simulations) to </a:t>
            </a:r>
            <a:r>
              <a:rPr lang="en-US" sz="2800" dirty="0">
                <a:solidFill>
                  <a:srgbClr val="002060"/>
                </a:solidFill>
              </a:rPr>
              <a:t>long and stateful computations</a:t>
            </a:r>
            <a:r>
              <a:rPr lang="en-US" sz="2800" dirty="0"/>
              <a:t> (training)</a:t>
            </a:r>
          </a:p>
          <a:p>
            <a:r>
              <a:rPr lang="en-US" sz="2800" dirty="0"/>
              <a:t>Provides </a:t>
            </a:r>
            <a:r>
              <a:rPr lang="en-US" sz="2800" dirty="0">
                <a:solidFill>
                  <a:srgbClr val="002060"/>
                </a:solidFill>
              </a:rPr>
              <a:t>low latency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2060"/>
                </a:solidFill>
              </a:rPr>
              <a:t>high scalability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2060"/>
                </a:solidFill>
              </a:rPr>
              <a:t>fault tolerance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5D19F-BB8D-0C46-0B54-0C90B23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A11C54-050B-5393-3040-2082F25A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Ray: unified framework for AI apps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450BE-0F94-5161-3909-BEAE58C6E477}"/>
              </a:ext>
            </a:extLst>
          </p:cNvPr>
          <p:cNvSpPr txBox="1"/>
          <p:nvPr/>
        </p:nvSpPr>
        <p:spPr>
          <a:xfrm>
            <a:off x="4789021" y="6458148"/>
            <a:ext cx="3451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Ack: Saber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Malekmohammadi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(Waterloo)</a:t>
            </a:r>
          </a:p>
        </p:txBody>
      </p:sp>
    </p:spTree>
    <p:extLst>
      <p:ext uri="{BB962C8B-B14F-4D97-AF65-F5344CB8AC3E}">
        <p14:creationId xmlns:p14="http://schemas.microsoft.com/office/powerpoint/2010/main" val="360081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Diff. Problems </a:t>
            </a:r>
            <a:r>
              <a:rPr lang="en-US" dirty="0">
                <a:sym typeface="Wingdings" pitchFamily="2" charset="2"/>
              </a:rPr>
              <a:t> Diff. Approaches</a:t>
            </a:r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34CF4DE-488C-9FF8-A406-9751E8EE282A}"/>
              </a:ext>
            </a:extLst>
          </p:cNvPr>
          <p:cNvSpPr/>
          <p:nvPr/>
        </p:nvSpPr>
        <p:spPr>
          <a:xfrm>
            <a:off x="947057" y="3047521"/>
            <a:ext cx="6057901" cy="2192848"/>
          </a:xfrm>
          <a:custGeom>
            <a:avLst/>
            <a:gdLst>
              <a:gd name="connsiteX0" fmla="*/ 579664 w 1159329"/>
              <a:gd name="connsiteY0" fmla="*/ 0 h 1756000"/>
              <a:gd name="connsiteX1" fmla="*/ 1159329 w 1159329"/>
              <a:gd name="connsiteY1" fmla="*/ 878000 h 1756000"/>
              <a:gd name="connsiteX2" fmla="*/ 579665 w 1159329"/>
              <a:gd name="connsiteY2" fmla="*/ 878000 h 1756000"/>
              <a:gd name="connsiteX3" fmla="*/ 579664 w 1159329"/>
              <a:gd name="connsiteY3" fmla="*/ 0 h 1756000"/>
              <a:gd name="connsiteX0" fmla="*/ 579664 w 1159329"/>
              <a:gd name="connsiteY0" fmla="*/ 0 h 1756000"/>
              <a:gd name="connsiteX1" fmla="*/ 1159329 w 1159329"/>
              <a:gd name="connsiteY1" fmla="*/ 878000 h 1756000"/>
              <a:gd name="connsiteX0" fmla="*/ 0 w 5184323"/>
              <a:gd name="connsiteY0" fmla="*/ 0 h 878000"/>
              <a:gd name="connsiteX1" fmla="*/ 579665 w 5184323"/>
              <a:gd name="connsiteY1" fmla="*/ 878000 h 878000"/>
              <a:gd name="connsiteX2" fmla="*/ 1 w 5184323"/>
              <a:gd name="connsiteY2" fmla="*/ 878000 h 878000"/>
              <a:gd name="connsiteX3" fmla="*/ 0 w 5184323"/>
              <a:gd name="connsiteY3" fmla="*/ 0 h 878000"/>
              <a:gd name="connsiteX0" fmla="*/ 0 w 5184323"/>
              <a:gd name="connsiteY0" fmla="*/ 0 h 878000"/>
              <a:gd name="connsiteX1" fmla="*/ 5184323 w 5184323"/>
              <a:gd name="connsiteY1" fmla="*/ 600415 h 878000"/>
              <a:gd name="connsiteX0" fmla="*/ 0 w 5184323"/>
              <a:gd name="connsiteY0" fmla="*/ 0 h 878000"/>
              <a:gd name="connsiteX1" fmla="*/ 579665 w 5184323"/>
              <a:gd name="connsiteY1" fmla="*/ 878000 h 878000"/>
              <a:gd name="connsiteX2" fmla="*/ 1 w 5184323"/>
              <a:gd name="connsiteY2" fmla="*/ 878000 h 878000"/>
              <a:gd name="connsiteX3" fmla="*/ 0 w 5184323"/>
              <a:gd name="connsiteY3" fmla="*/ 0 h 878000"/>
              <a:gd name="connsiteX0" fmla="*/ 195943 w 5184323"/>
              <a:gd name="connsiteY0" fmla="*/ 359229 h 878000"/>
              <a:gd name="connsiteX1" fmla="*/ 5184323 w 5184323"/>
              <a:gd name="connsiteY1" fmla="*/ 600415 h 878000"/>
              <a:gd name="connsiteX0" fmla="*/ 0 w 5184323"/>
              <a:gd name="connsiteY0" fmla="*/ 0 h 1896692"/>
              <a:gd name="connsiteX1" fmla="*/ 579665 w 5184323"/>
              <a:gd name="connsiteY1" fmla="*/ 878000 h 1896692"/>
              <a:gd name="connsiteX2" fmla="*/ 1 w 5184323"/>
              <a:gd name="connsiteY2" fmla="*/ 878000 h 1896692"/>
              <a:gd name="connsiteX3" fmla="*/ 0 w 5184323"/>
              <a:gd name="connsiteY3" fmla="*/ 0 h 1896692"/>
              <a:gd name="connsiteX0" fmla="*/ 195943 w 5184323"/>
              <a:gd name="connsiteY0" fmla="*/ 359229 h 1896692"/>
              <a:gd name="connsiteX1" fmla="*/ 5184323 w 5184323"/>
              <a:gd name="connsiteY1" fmla="*/ 600415 h 1896692"/>
              <a:gd name="connsiteX0" fmla="*/ 0 w 5184323"/>
              <a:gd name="connsiteY0" fmla="*/ 0 h 2173976"/>
              <a:gd name="connsiteX1" fmla="*/ 579665 w 5184323"/>
              <a:gd name="connsiteY1" fmla="*/ 878000 h 2173976"/>
              <a:gd name="connsiteX2" fmla="*/ 1 w 5184323"/>
              <a:gd name="connsiteY2" fmla="*/ 878000 h 2173976"/>
              <a:gd name="connsiteX3" fmla="*/ 0 w 5184323"/>
              <a:gd name="connsiteY3" fmla="*/ 0 h 2173976"/>
              <a:gd name="connsiteX0" fmla="*/ 195943 w 5184323"/>
              <a:gd name="connsiteY0" fmla="*/ 359229 h 2173976"/>
              <a:gd name="connsiteX1" fmla="*/ 5184323 w 5184323"/>
              <a:gd name="connsiteY1" fmla="*/ 600415 h 2173976"/>
              <a:gd name="connsiteX0" fmla="*/ 873578 w 6057901"/>
              <a:gd name="connsiteY0" fmla="*/ 87564 h 2261540"/>
              <a:gd name="connsiteX1" fmla="*/ 0 w 6057901"/>
              <a:gd name="connsiteY1" fmla="*/ 279764 h 2261540"/>
              <a:gd name="connsiteX2" fmla="*/ 873579 w 6057901"/>
              <a:gd name="connsiteY2" fmla="*/ 965564 h 2261540"/>
              <a:gd name="connsiteX3" fmla="*/ 873578 w 6057901"/>
              <a:gd name="connsiteY3" fmla="*/ 87564 h 2261540"/>
              <a:gd name="connsiteX0" fmla="*/ 1069521 w 6057901"/>
              <a:gd name="connsiteY0" fmla="*/ 446793 h 2261540"/>
              <a:gd name="connsiteX1" fmla="*/ 6057901 w 6057901"/>
              <a:gd name="connsiteY1" fmla="*/ 687979 h 2261540"/>
              <a:gd name="connsiteX0" fmla="*/ 873578 w 6057901"/>
              <a:gd name="connsiteY0" fmla="*/ 87564 h 2197315"/>
              <a:gd name="connsiteX1" fmla="*/ 0 w 6057901"/>
              <a:gd name="connsiteY1" fmla="*/ 279764 h 2197315"/>
              <a:gd name="connsiteX2" fmla="*/ 873579 w 6057901"/>
              <a:gd name="connsiteY2" fmla="*/ 965564 h 2197315"/>
              <a:gd name="connsiteX3" fmla="*/ 873578 w 6057901"/>
              <a:gd name="connsiteY3" fmla="*/ 87564 h 2197315"/>
              <a:gd name="connsiteX0" fmla="*/ 1069521 w 6057901"/>
              <a:gd name="connsiteY0" fmla="*/ 446793 h 2197315"/>
              <a:gd name="connsiteX1" fmla="*/ 6057901 w 6057901"/>
              <a:gd name="connsiteY1" fmla="*/ 687979 h 2197315"/>
              <a:gd name="connsiteX0" fmla="*/ 873578 w 6057901"/>
              <a:gd name="connsiteY0" fmla="*/ 87564 h 2192848"/>
              <a:gd name="connsiteX1" fmla="*/ 0 w 6057901"/>
              <a:gd name="connsiteY1" fmla="*/ 279764 h 2192848"/>
              <a:gd name="connsiteX2" fmla="*/ 873579 w 6057901"/>
              <a:gd name="connsiteY2" fmla="*/ 965564 h 2192848"/>
              <a:gd name="connsiteX3" fmla="*/ 873578 w 6057901"/>
              <a:gd name="connsiteY3" fmla="*/ 87564 h 2192848"/>
              <a:gd name="connsiteX0" fmla="*/ 1069521 w 6057901"/>
              <a:gd name="connsiteY0" fmla="*/ 446793 h 2192848"/>
              <a:gd name="connsiteX1" fmla="*/ 6057901 w 6057901"/>
              <a:gd name="connsiteY1" fmla="*/ 687979 h 219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57901" h="2192848" stroke="0" extrusionOk="0">
                <a:moveTo>
                  <a:pt x="873578" y="87564"/>
                </a:moveTo>
                <a:cubicBezTo>
                  <a:pt x="1193718" y="87564"/>
                  <a:pt x="0" y="-205142"/>
                  <a:pt x="0" y="279764"/>
                </a:cubicBezTo>
                <a:lnTo>
                  <a:pt x="873579" y="965564"/>
                </a:lnTo>
                <a:cubicBezTo>
                  <a:pt x="873579" y="672897"/>
                  <a:pt x="873578" y="380231"/>
                  <a:pt x="873578" y="87564"/>
                </a:cubicBezTo>
                <a:close/>
              </a:path>
              <a:path w="6057901" h="2192848" fill="none">
                <a:moveTo>
                  <a:pt x="1069521" y="446793"/>
                </a:moveTo>
                <a:cubicBezTo>
                  <a:pt x="2859233" y="3859465"/>
                  <a:pt x="5747658" y="1329744"/>
                  <a:pt x="6057901" y="687979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EE538-F59C-260A-2F3E-667B44D74CFA}"/>
              </a:ext>
            </a:extLst>
          </p:cNvPr>
          <p:cNvSpPr txBox="1"/>
          <p:nvPr/>
        </p:nvSpPr>
        <p:spPr>
          <a:xfrm>
            <a:off x="3693094" y="583313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Unified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6FCA14-6DDF-DF8E-C76A-16BE7E733866}"/>
              </a:ext>
            </a:extLst>
          </p:cNvPr>
          <p:cNvCxnSpPr>
            <a:cxnSpLocks/>
          </p:cNvCxnSpPr>
          <p:nvPr/>
        </p:nvCxnSpPr>
        <p:spPr>
          <a:xfrm>
            <a:off x="4898571" y="2253343"/>
            <a:ext cx="2337896" cy="1890601"/>
          </a:xfrm>
          <a:prstGeom prst="line">
            <a:avLst/>
          </a:prstGeom>
          <a:ln w="57150">
            <a:solidFill>
              <a:srgbClr val="9D5B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DF44513-046A-B84C-5966-B4AC71C2938B}"/>
              </a:ext>
            </a:extLst>
          </p:cNvPr>
          <p:cNvSpPr/>
          <p:nvPr/>
        </p:nvSpPr>
        <p:spPr>
          <a:xfrm flipH="1">
            <a:off x="6670863" y="3578341"/>
            <a:ext cx="1131207" cy="1131207"/>
          </a:xfrm>
          <a:prstGeom prst="ellipse">
            <a:avLst/>
          </a:prstGeom>
          <a:gradFill flip="none" rotWithShape="1">
            <a:gsLst>
              <a:gs pos="0">
                <a:srgbClr val="A86803">
                  <a:tint val="66000"/>
                  <a:satMod val="160000"/>
                </a:srgbClr>
              </a:gs>
              <a:gs pos="61000">
                <a:srgbClr val="9D5B06"/>
              </a:gs>
              <a:gs pos="100000">
                <a:srgbClr val="FFD876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D274F-B6B1-70C3-017D-B3AB6CD3024E}"/>
              </a:ext>
            </a:extLst>
          </p:cNvPr>
          <p:cNvSpPr txBox="1"/>
          <p:nvPr/>
        </p:nvSpPr>
        <p:spPr>
          <a:xfrm>
            <a:off x="363588" y="3055121"/>
            <a:ext cx="132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A3789-06E5-698E-71A4-2E93DADC9752}"/>
              </a:ext>
            </a:extLst>
          </p:cNvPr>
          <p:cNvSpPr txBox="1"/>
          <p:nvPr/>
        </p:nvSpPr>
        <p:spPr>
          <a:xfrm>
            <a:off x="7309797" y="3055121"/>
            <a:ext cx="178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Specialized</a:t>
            </a:r>
          </a:p>
        </p:txBody>
      </p:sp>
    </p:spTree>
    <p:extLst>
      <p:ext uri="{BB962C8B-B14F-4D97-AF65-F5344CB8AC3E}">
        <p14:creationId xmlns:p14="http://schemas.microsoft.com/office/powerpoint/2010/main" val="77077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Diff. Problems </a:t>
            </a:r>
            <a:r>
              <a:rPr lang="en-US" dirty="0">
                <a:sym typeface="Wingdings" pitchFamily="2" charset="2"/>
              </a:rPr>
              <a:t> Diff. Approaches</a:t>
            </a:r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34CF4DE-488C-9FF8-A406-9751E8EE282A}"/>
              </a:ext>
            </a:extLst>
          </p:cNvPr>
          <p:cNvSpPr/>
          <p:nvPr/>
        </p:nvSpPr>
        <p:spPr>
          <a:xfrm>
            <a:off x="947057" y="3047521"/>
            <a:ext cx="6057901" cy="2192848"/>
          </a:xfrm>
          <a:custGeom>
            <a:avLst/>
            <a:gdLst>
              <a:gd name="connsiteX0" fmla="*/ 579664 w 1159329"/>
              <a:gd name="connsiteY0" fmla="*/ 0 h 1756000"/>
              <a:gd name="connsiteX1" fmla="*/ 1159329 w 1159329"/>
              <a:gd name="connsiteY1" fmla="*/ 878000 h 1756000"/>
              <a:gd name="connsiteX2" fmla="*/ 579665 w 1159329"/>
              <a:gd name="connsiteY2" fmla="*/ 878000 h 1756000"/>
              <a:gd name="connsiteX3" fmla="*/ 579664 w 1159329"/>
              <a:gd name="connsiteY3" fmla="*/ 0 h 1756000"/>
              <a:gd name="connsiteX0" fmla="*/ 579664 w 1159329"/>
              <a:gd name="connsiteY0" fmla="*/ 0 h 1756000"/>
              <a:gd name="connsiteX1" fmla="*/ 1159329 w 1159329"/>
              <a:gd name="connsiteY1" fmla="*/ 878000 h 1756000"/>
              <a:gd name="connsiteX0" fmla="*/ 0 w 5184323"/>
              <a:gd name="connsiteY0" fmla="*/ 0 h 878000"/>
              <a:gd name="connsiteX1" fmla="*/ 579665 w 5184323"/>
              <a:gd name="connsiteY1" fmla="*/ 878000 h 878000"/>
              <a:gd name="connsiteX2" fmla="*/ 1 w 5184323"/>
              <a:gd name="connsiteY2" fmla="*/ 878000 h 878000"/>
              <a:gd name="connsiteX3" fmla="*/ 0 w 5184323"/>
              <a:gd name="connsiteY3" fmla="*/ 0 h 878000"/>
              <a:gd name="connsiteX0" fmla="*/ 0 w 5184323"/>
              <a:gd name="connsiteY0" fmla="*/ 0 h 878000"/>
              <a:gd name="connsiteX1" fmla="*/ 5184323 w 5184323"/>
              <a:gd name="connsiteY1" fmla="*/ 600415 h 878000"/>
              <a:gd name="connsiteX0" fmla="*/ 0 w 5184323"/>
              <a:gd name="connsiteY0" fmla="*/ 0 h 878000"/>
              <a:gd name="connsiteX1" fmla="*/ 579665 w 5184323"/>
              <a:gd name="connsiteY1" fmla="*/ 878000 h 878000"/>
              <a:gd name="connsiteX2" fmla="*/ 1 w 5184323"/>
              <a:gd name="connsiteY2" fmla="*/ 878000 h 878000"/>
              <a:gd name="connsiteX3" fmla="*/ 0 w 5184323"/>
              <a:gd name="connsiteY3" fmla="*/ 0 h 878000"/>
              <a:gd name="connsiteX0" fmla="*/ 195943 w 5184323"/>
              <a:gd name="connsiteY0" fmla="*/ 359229 h 878000"/>
              <a:gd name="connsiteX1" fmla="*/ 5184323 w 5184323"/>
              <a:gd name="connsiteY1" fmla="*/ 600415 h 878000"/>
              <a:gd name="connsiteX0" fmla="*/ 0 w 5184323"/>
              <a:gd name="connsiteY0" fmla="*/ 0 h 1896692"/>
              <a:gd name="connsiteX1" fmla="*/ 579665 w 5184323"/>
              <a:gd name="connsiteY1" fmla="*/ 878000 h 1896692"/>
              <a:gd name="connsiteX2" fmla="*/ 1 w 5184323"/>
              <a:gd name="connsiteY2" fmla="*/ 878000 h 1896692"/>
              <a:gd name="connsiteX3" fmla="*/ 0 w 5184323"/>
              <a:gd name="connsiteY3" fmla="*/ 0 h 1896692"/>
              <a:gd name="connsiteX0" fmla="*/ 195943 w 5184323"/>
              <a:gd name="connsiteY0" fmla="*/ 359229 h 1896692"/>
              <a:gd name="connsiteX1" fmla="*/ 5184323 w 5184323"/>
              <a:gd name="connsiteY1" fmla="*/ 600415 h 1896692"/>
              <a:gd name="connsiteX0" fmla="*/ 0 w 5184323"/>
              <a:gd name="connsiteY0" fmla="*/ 0 h 2173976"/>
              <a:gd name="connsiteX1" fmla="*/ 579665 w 5184323"/>
              <a:gd name="connsiteY1" fmla="*/ 878000 h 2173976"/>
              <a:gd name="connsiteX2" fmla="*/ 1 w 5184323"/>
              <a:gd name="connsiteY2" fmla="*/ 878000 h 2173976"/>
              <a:gd name="connsiteX3" fmla="*/ 0 w 5184323"/>
              <a:gd name="connsiteY3" fmla="*/ 0 h 2173976"/>
              <a:gd name="connsiteX0" fmla="*/ 195943 w 5184323"/>
              <a:gd name="connsiteY0" fmla="*/ 359229 h 2173976"/>
              <a:gd name="connsiteX1" fmla="*/ 5184323 w 5184323"/>
              <a:gd name="connsiteY1" fmla="*/ 600415 h 2173976"/>
              <a:gd name="connsiteX0" fmla="*/ 873578 w 6057901"/>
              <a:gd name="connsiteY0" fmla="*/ 87564 h 2261540"/>
              <a:gd name="connsiteX1" fmla="*/ 0 w 6057901"/>
              <a:gd name="connsiteY1" fmla="*/ 279764 h 2261540"/>
              <a:gd name="connsiteX2" fmla="*/ 873579 w 6057901"/>
              <a:gd name="connsiteY2" fmla="*/ 965564 h 2261540"/>
              <a:gd name="connsiteX3" fmla="*/ 873578 w 6057901"/>
              <a:gd name="connsiteY3" fmla="*/ 87564 h 2261540"/>
              <a:gd name="connsiteX0" fmla="*/ 1069521 w 6057901"/>
              <a:gd name="connsiteY0" fmla="*/ 446793 h 2261540"/>
              <a:gd name="connsiteX1" fmla="*/ 6057901 w 6057901"/>
              <a:gd name="connsiteY1" fmla="*/ 687979 h 2261540"/>
              <a:gd name="connsiteX0" fmla="*/ 873578 w 6057901"/>
              <a:gd name="connsiteY0" fmla="*/ 87564 h 2197315"/>
              <a:gd name="connsiteX1" fmla="*/ 0 w 6057901"/>
              <a:gd name="connsiteY1" fmla="*/ 279764 h 2197315"/>
              <a:gd name="connsiteX2" fmla="*/ 873579 w 6057901"/>
              <a:gd name="connsiteY2" fmla="*/ 965564 h 2197315"/>
              <a:gd name="connsiteX3" fmla="*/ 873578 w 6057901"/>
              <a:gd name="connsiteY3" fmla="*/ 87564 h 2197315"/>
              <a:gd name="connsiteX0" fmla="*/ 1069521 w 6057901"/>
              <a:gd name="connsiteY0" fmla="*/ 446793 h 2197315"/>
              <a:gd name="connsiteX1" fmla="*/ 6057901 w 6057901"/>
              <a:gd name="connsiteY1" fmla="*/ 687979 h 2197315"/>
              <a:gd name="connsiteX0" fmla="*/ 873578 w 6057901"/>
              <a:gd name="connsiteY0" fmla="*/ 87564 h 2192848"/>
              <a:gd name="connsiteX1" fmla="*/ 0 w 6057901"/>
              <a:gd name="connsiteY1" fmla="*/ 279764 h 2192848"/>
              <a:gd name="connsiteX2" fmla="*/ 873579 w 6057901"/>
              <a:gd name="connsiteY2" fmla="*/ 965564 h 2192848"/>
              <a:gd name="connsiteX3" fmla="*/ 873578 w 6057901"/>
              <a:gd name="connsiteY3" fmla="*/ 87564 h 2192848"/>
              <a:gd name="connsiteX0" fmla="*/ 1069521 w 6057901"/>
              <a:gd name="connsiteY0" fmla="*/ 446793 h 2192848"/>
              <a:gd name="connsiteX1" fmla="*/ 6057901 w 6057901"/>
              <a:gd name="connsiteY1" fmla="*/ 687979 h 219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57901" h="2192848" stroke="0" extrusionOk="0">
                <a:moveTo>
                  <a:pt x="873578" y="87564"/>
                </a:moveTo>
                <a:cubicBezTo>
                  <a:pt x="1193718" y="87564"/>
                  <a:pt x="0" y="-205142"/>
                  <a:pt x="0" y="279764"/>
                </a:cubicBezTo>
                <a:lnTo>
                  <a:pt x="873579" y="965564"/>
                </a:lnTo>
                <a:cubicBezTo>
                  <a:pt x="873579" y="672897"/>
                  <a:pt x="873578" y="380231"/>
                  <a:pt x="873578" y="87564"/>
                </a:cubicBezTo>
                <a:close/>
              </a:path>
              <a:path w="6057901" h="2192848" fill="none">
                <a:moveTo>
                  <a:pt x="1069521" y="446793"/>
                </a:moveTo>
                <a:cubicBezTo>
                  <a:pt x="2859233" y="3859465"/>
                  <a:pt x="5747658" y="1329744"/>
                  <a:pt x="6057901" y="687979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EE538-F59C-260A-2F3E-667B44D74CFA}"/>
              </a:ext>
            </a:extLst>
          </p:cNvPr>
          <p:cNvSpPr txBox="1"/>
          <p:nvPr/>
        </p:nvSpPr>
        <p:spPr>
          <a:xfrm>
            <a:off x="3693094" y="583313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D274F-B6B1-70C3-017D-B3AB6CD3024E}"/>
              </a:ext>
            </a:extLst>
          </p:cNvPr>
          <p:cNvSpPr txBox="1"/>
          <p:nvPr/>
        </p:nvSpPr>
        <p:spPr>
          <a:xfrm>
            <a:off x="363588" y="3055121"/>
            <a:ext cx="132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A3789-06E5-698E-71A4-2E93DADC9752}"/>
              </a:ext>
            </a:extLst>
          </p:cNvPr>
          <p:cNvSpPr txBox="1"/>
          <p:nvPr/>
        </p:nvSpPr>
        <p:spPr>
          <a:xfrm>
            <a:off x="7309797" y="3055121"/>
            <a:ext cx="178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Specialized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0262D5-3245-59D5-49C2-2D2D3885CE7A}"/>
              </a:ext>
            </a:extLst>
          </p:cNvPr>
          <p:cNvCxnSpPr>
            <a:cxnSpLocks/>
          </p:cNvCxnSpPr>
          <p:nvPr/>
        </p:nvCxnSpPr>
        <p:spPr>
          <a:xfrm rot="3002651">
            <a:off x="3767145" y="2808829"/>
            <a:ext cx="2337896" cy="1890601"/>
          </a:xfrm>
          <a:prstGeom prst="line">
            <a:avLst/>
          </a:prstGeom>
          <a:ln w="57150">
            <a:solidFill>
              <a:srgbClr val="9D5B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3E07232-B428-385B-3726-C8F1E1CBC764}"/>
              </a:ext>
            </a:extLst>
          </p:cNvPr>
          <p:cNvSpPr/>
          <p:nvPr/>
        </p:nvSpPr>
        <p:spPr>
          <a:xfrm rot="3002651" flipH="1">
            <a:off x="4375886" y="4674486"/>
            <a:ext cx="1131207" cy="1131207"/>
          </a:xfrm>
          <a:prstGeom prst="ellipse">
            <a:avLst/>
          </a:prstGeom>
          <a:gradFill flip="none" rotWithShape="1">
            <a:gsLst>
              <a:gs pos="0">
                <a:srgbClr val="A86803">
                  <a:tint val="66000"/>
                  <a:satMod val="160000"/>
                </a:srgbClr>
              </a:gs>
              <a:gs pos="61000">
                <a:srgbClr val="9D5B06"/>
              </a:gs>
              <a:gs pos="100000">
                <a:srgbClr val="FFD876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2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Data-Parallel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CFD00-F5EB-684C-9833-1301F990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28575">
          <a:solidFill>
            <a:schemeClr val="tx1"/>
          </a:solidFill>
          <a:prstDash val="sysDash"/>
        </a:ln>
      </a:spPr>
      <a:bodyPr rtlCol="0" anchor="ctr"/>
      <a:lstStyle>
        <a:defPPr algn="ctr">
          <a:defRPr sz="2800" b="1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2937</Words>
  <Application>Microsoft Macintosh PowerPoint</Application>
  <PresentationFormat>On-screen Show (4:3)</PresentationFormat>
  <Paragraphs>712</Paragraphs>
  <Slides>64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Calibri</vt:lpstr>
      <vt:lpstr>Cambria Math</vt:lpstr>
      <vt:lpstr>Consolas</vt:lpstr>
      <vt:lpstr>HelveticaNeue</vt:lpstr>
      <vt:lpstr>Myriad Pro</vt:lpstr>
      <vt:lpstr>Tahoma</vt:lpstr>
      <vt:lpstr>Times New Roman</vt:lpstr>
      <vt:lpstr>Office Theme</vt:lpstr>
      <vt:lpstr>1_Office Theme</vt:lpstr>
      <vt:lpstr>Big Data Processing</vt:lpstr>
      <vt:lpstr>Distributed Systems, Why?</vt:lpstr>
      <vt:lpstr>Distributed Systems, Why?</vt:lpstr>
      <vt:lpstr>BIG DATA Landscape evo</vt:lpstr>
      <vt:lpstr>Diff. Problems  Diff. Approaches</vt:lpstr>
      <vt:lpstr>Diff. Problems  Diff. Approaches</vt:lpstr>
      <vt:lpstr>Diff. Problems  Diff. Approaches</vt:lpstr>
      <vt:lpstr>Diff. Problems  Diff. Approaches</vt:lpstr>
      <vt:lpstr>Data-Parallel Computation</vt:lpstr>
      <vt:lpstr>Ex. Five top pages on class website</vt:lpstr>
      <vt:lpstr>MapReduce is a General System</vt:lpstr>
      <vt:lpstr>Ex. Five top pages on class website</vt:lpstr>
      <vt:lpstr>Ex. Five top pages on class website</vt:lpstr>
      <vt:lpstr>MapReduce for Google’s Index</vt:lpstr>
      <vt:lpstr>MapReduce for Iterative Computations</vt:lpstr>
      <vt:lpstr>MapReduce for Stream Processing</vt:lpstr>
      <vt:lpstr>Stream Processing Systems</vt:lpstr>
      <vt:lpstr>In-Memory Data-Parallel Computation</vt:lpstr>
      <vt:lpstr>Spark: Resilient Distributed Datasets</vt:lpstr>
      <vt:lpstr>Spark: Resilient Distributed Datasets</vt:lpstr>
      <vt:lpstr>Example: Log Mining</vt:lpstr>
      <vt:lpstr>Efficient Fault Recovery via Lineage</vt:lpstr>
      <vt:lpstr>Generality of RDDs</vt:lpstr>
      <vt:lpstr>Stream Processing</vt:lpstr>
      <vt:lpstr>Simple stream processing</vt:lpstr>
      <vt:lpstr>Examples:  Stateless conversion</vt:lpstr>
      <vt:lpstr>Examples:  Stateless filtering</vt:lpstr>
      <vt:lpstr>Examples:  Stateful conversion</vt:lpstr>
      <vt:lpstr>Examples:  Aggregation (stateful)</vt:lpstr>
      <vt:lpstr>Stream processing as chain</vt:lpstr>
      <vt:lpstr>Stream processing as directed graph</vt:lpstr>
      <vt:lpstr>The challenge of stream processing</vt:lpstr>
      <vt:lpstr>Scale “up”: batching</vt:lpstr>
      <vt:lpstr>Scale “up”</vt:lpstr>
      <vt:lpstr>Scale “out”</vt:lpstr>
      <vt:lpstr>Stateless operations: trivially parallelized</vt:lpstr>
      <vt:lpstr>State complicates parallelization</vt:lpstr>
      <vt:lpstr>State complicates parallelization</vt:lpstr>
      <vt:lpstr>Parallelization complicates fault-tolerance</vt:lpstr>
      <vt:lpstr>Can parallelize joins</vt:lpstr>
      <vt:lpstr>Can parallelize joins</vt:lpstr>
      <vt:lpstr>Parallelization complicates fault-tolerance</vt:lpstr>
      <vt:lpstr>Popular Streaming Frameworks</vt:lpstr>
      <vt:lpstr>Popular Streaming Frameworks</vt:lpstr>
      <vt:lpstr>Popular Streaming Frameworks</vt:lpstr>
      <vt:lpstr>Popular Streaming Frameworks</vt:lpstr>
      <vt:lpstr>Popular Streaming Frameworks</vt:lpstr>
      <vt:lpstr>Graph-Parallel Computation</vt:lpstr>
      <vt:lpstr>Properties of Graph Parallel Algorithms</vt:lpstr>
      <vt:lpstr>ML Tasks Beyond Data-Parallelism </vt:lpstr>
      <vt:lpstr>Pregel: Bulk Synchronous Parallel</vt:lpstr>
      <vt:lpstr>The Basic Pregel Execution Model</vt:lpstr>
      <vt:lpstr>Termination Test</vt:lpstr>
      <vt:lpstr>Distributed Machine Learning</vt:lpstr>
      <vt:lpstr>Machine learning (ML)</vt:lpstr>
      <vt:lpstr>ML training</vt:lpstr>
      <vt:lpstr>Distributed ML training Data parallel</vt:lpstr>
      <vt:lpstr>Distributed ML training Model parallel or hybrid</vt:lpstr>
      <vt:lpstr>Weak scaling and strong scaling</vt:lpstr>
      <vt:lpstr>Beyond training: AI applications</vt:lpstr>
      <vt:lpstr>ML Ecosystem</vt:lpstr>
      <vt:lpstr>ML Ecosystem</vt:lpstr>
      <vt:lpstr>Ray: unified framework for AI apps</vt:lpstr>
      <vt:lpstr>Ray: unified framework for AI apps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[Fall 20120] </dc:title>
  <dc:creator>Yu Qiao</dc:creator>
  <cp:lastModifiedBy>Marco Canini</cp:lastModifiedBy>
  <cp:revision>464</cp:revision>
  <cp:lastPrinted>2019-11-28T10:58:24Z</cp:lastPrinted>
  <dcterms:created xsi:type="dcterms:W3CDTF">2012-11-29T06:34:31Z</dcterms:created>
  <dcterms:modified xsi:type="dcterms:W3CDTF">2022-10-06T10:03:38Z</dcterms:modified>
</cp:coreProperties>
</file>