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notesMasterIdLst>
    <p:notesMasterId r:id="rId38"/>
  </p:notesMasterIdLst>
  <p:handoutMasterIdLst>
    <p:handoutMasterId r:id="rId39"/>
  </p:handoutMasterIdLst>
  <p:sldIdLst>
    <p:sldId id="257" r:id="rId2"/>
    <p:sldId id="422" r:id="rId3"/>
    <p:sldId id="369" r:id="rId4"/>
    <p:sldId id="419" r:id="rId5"/>
    <p:sldId id="423" r:id="rId6"/>
    <p:sldId id="424" r:id="rId7"/>
    <p:sldId id="425" r:id="rId8"/>
    <p:sldId id="458" r:id="rId9"/>
    <p:sldId id="426" r:id="rId10"/>
    <p:sldId id="427" r:id="rId11"/>
    <p:sldId id="428" r:id="rId12"/>
    <p:sldId id="456" r:id="rId13"/>
    <p:sldId id="430" r:id="rId14"/>
    <p:sldId id="431" r:id="rId15"/>
    <p:sldId id="435" r:id="rId16"/>
    <p:sldId id="438" r:id="rId17"/>
    <p:sldId id="439" r:id="rId18"/>
    <p:sldId id="454" r:id="rId19"/>
    <p:sldId id="436" r:id="rId20"/>
    <p:sldId id="455" r:id="rId21"/>
    <p:sldId id="440" r:id="rId22"/>
    <p:sldId id="441" r:id="rId23"/>
    <p:sldId id="442" r:id="rId24"/>
    <p:sldId id="432" r:id="rId25"/>
    <p:sldId id="443" r:id="rId26"/>
    <p:sldId id="444" r:id="rId27"/>
    <p:sldId id="445" r:id="rId28"/>
    <p:sldId id="446" r:id="rId29"/>
    <p:sldId id="447" r:id="rId30"/>
    <p:sldId id="448" r:id="rId31"/>
    <p:sldId id="449" r:id="rId32"/>
    <p:sldId id="450" r:id="rId33"/>
    <p:sldId id="451" r:id="rId34"/>
    <p:sldId id="452" r:id="rId35"/>
    <p:sldId id="453" r:id="rId36"/>
    <p:sldId id="273" r:id="rId37"/>
  </p:sldIdLst>
  <p:sldSz cx="9144000" cy="6858000" type="screen4x3"/>
  <p:notesSz cx="9601200" cy="73152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5pPr>
    <a:lvl6pPr marL="22860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6pPr>
    <a:lvl7pPr marL="27432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7pPr>
    <a:lvl8pPr marL="32004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8pPr>
    <a:lvl9pPr marL="36576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92D050"/>
    <a:srgbClr val="CCFFFF"/>
    <a:srgbClr val="FFCC99"/>
    <a:srgbClr val="FF3300"/>
    <a:srgbClr val="FFCC00"/>
    <a:srgbClr val="009900"/>
    <a:srgbClr val="0000FF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FB9B985-68A8-4541-9635-DD6D9A1F5280}" v="72" dt="2022-10-17T05:29:16.7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91" autoAdjust="0"/>
    <p:restoredTop sz="74286" autoAdjust="0"/>
  </p:normalViewPr>
  <p:slideViewPr>
    <p:cSldViewPr snapToGrid="0">
      <p:cViewPr varScale="1">
        <p:scale>
          <a:sx n="93" d="100"/>
          <a:sy n="93" d="100"/>
        </p:scale>
        <p:origin x="2384" y="208"/>
      </p:cViewPr>
      <p:guideLst>
        <p:guide orient="horz" pos="2160"/>
        <p:guide pos="2880"/>
      </p:guideLst>
    </p:cSldViewPr>
  </p:slideViewPr>
  <p:outlineViewPr>
    <p:cViewPr>
      <p:scale>
        <a:sx n="100" d="100"/>
        <a:sy n="100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118" d="100"/>
        <a:sy n="118" d="100"/>
      </p:scale>
      <p:origin x="0" y="0"/>
    </p:cViewPr>
  </p:sorterViewPr>
  <p:notesViewPr>
    <p:cSldViewPr snapToGrid="0">
      <p:cViewPr varScale="1">
        <p:scale>
          <a:sx n="152" d="100"/>
          <a:sy n="152" d="100"/>
        </p:scale>
        <p:origin x="4528" y="200"/>
      </p:cViewPr>
      <p:guideLst/>
    </p:cSldViewPr>
  </p:notesViewPr>
  <p:gridSpacing cx="38405" cy="384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45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co Canini" userId="f9c31d46-c3b5-4114-aea8-426b22c5f56f" providerId="ADAL" clId="{B22C66AD-4CE3-D044-A6F7-3CCC3B1D815D}"/>
    <pc:docChg chg="addSld delSld modSld">
      <pc:chgData name="Marco Canini" userId="f9c31d46-c3b5-4114-aea8-426b22c5f56f" providerId="ADAL" clId="{B22C66AD-4CE3-D044-A6F7-3CCC3B1D815D}" dt="2018-09-26T10:24:41.876" v="78" actId="404"/>
      <pc:docMkLst>
        <pc:docMk/>
      </pc:docMkLst>
      <pc:sldChg chg="modSp">
        <pc:chgData name="Marco Canini" userId="f9c31d46-c3b5-4114-aea8-426b22c5f56f" providerId="ADAL" clId="{B22C66AD-4CE3-D044-A6F7-3CCC3B1D815D}" dt="2018-09-26T10:03:30.371" v="3" actId="20577"/>
        <pc:sldMkLst>
          <pc:docMk/>
          <pc:sldMk cId="0" sldId="257"/>
        </pc:sldMkLst>
        <pc:spChg chg="mod">
          <ac:chgData name="Marco Canini" userId="f9c31d46-c3b5-4114-aea8-426b22c5f56f" providerId="ADAL" clId="{B22C66AD-4CE3-D044-A6F7-3CCC3B1D815D}" dt="2018-09-26T10:03:24.380" v="0"/>
          <ac:spMkLst>
            <pc:docMk/>
            <pc:sldMk cId="0" sldId="257"/>
            <ac:spMk id="15362" creationId="{00000000-0000-0000-0000-000000000000}"/>
          </ac:spMkLst>
        </pc:spChg>
        <pc:spChg chg="mod">
          <ac:chgData name="Marco Canini" userId="f9c31d46-c3b5-4114-aea8-426b22c5f56f" providerId="ADAL" clId="{B22C66AD-4CE3-D044-A6F7-3CCC3B1D815D}" dt="2018-09-26T10:03:30.371" v="3" actId="20577"/>
          <ac:spMkLst>
            <pc:docMk/>
            <pc:sldMk cId="0" sldId="257"/>
            <ac:spMk id="15363" creationId="{00000000-0000-0000-0000-000000000000}"/>
          </ac:spMkLst>
        </pc:spChg>
      </pc:sldChg>
      <pc:sldChg chg="del">
        <pc:chgData name="Marco Canini" userId="f9c31d46-c3b5-4114-aea8-426b22c5f56f" providerId="ADAL" clId="{B22C66AD-4CE3-D044-A6F7-3CCC3B1D815D}" dt="2018-09-26T10:22:36.913" v="27" actId="2696"/>
        <pc:sldMkLst>
          <pc:docMk/>
          <pc:sldMk cId="0" sldId="272"/>
        </pc:sldMkLst>
      </pc:sldChg>
      <pc:sldChg chg="del">
        <pc:chgData name="Marco Canini" userId="f9c31d46-c3b5-4114-aea8-426b22c5f56f" providerId="ADAL" clId="{B22C66AD-4CE3-D044-A6F7-3CCC3B1D815D}" dt="2018-09-26T10:22:36.916" v="28" actId="2696"/>
        <pc:sldMkLst>
          <pc:docMk/>
          <pc:sldMk cId="2837646380" sldId="273"/>
        </pc:sldMkLst>
      </pc:sldChg>
      <pc:sldChg chg="del">
        <pc:chgData name="Marco Canini" userId="f9c31d46-c3b5-4114-aea8-426b22c5f56f" providerId="ADAL" clId="{B22C66AD-4CE3-D044-A6F7-3CCC3B1D815D}" dt="2018-09-26T10:22:36.907" v="25" actId="2696"/>
        <pc:sldMkLst>
          <pc:docMk/>
          <pc:sldMk cId="1641301863" sldId="369"/>
        </pc:sldMkLst>
      </pc:sldChg>
      <pc:sldChg chg="del">
        <pc:chgData name="Marco Canini" userId="f9c31d46-c3b5-4114-aea8-426b22c5f56f" providerId="ADAL" clId="{B22C66AD-4CE3-D044-A6F7-3CCC3B1D815D}" dt="2018-09-26T10:22:36.910" v="26" actId="2696"/>
        <pc:sldMkLst>
          <pc:docMk/>
          <pc:sldMk cId="331622878" sldId="371"/>
        </pc:sldMkLst>
      </pc:sldChg>
      <pc:sldChg chg="del">
        <pc:chgData name="Marco Canini" userId="f9c31d46-c3b5-4114-aea8-426b22c5f56f" providerId="ADAL" clId="{B22C66AD-4CE3-D044-A6F7-3CCC3B1D815D}" dt="2018-09-26T10:22:36.919" v="29" actId="2696"/>
        <pc:sldMkLst>
          <pc:docMk/>
          <pc:sldMk cId="1751493557" sldId="372"/>
        </pc:sldMkLst>
      </pc:sldChg>
      <pc:sldChg chg="del">
        <pc:chgData name="Marco Canini" userId="f9c31d46-c3b5-4114-aea8-426b22c5f56f" providerId="ADAL" clId="{B22C66AD-4CE3-D044-A6F7-3CCC3B1D815D}" dt="2018-09-26T10:22:36.926" v="31" actId="2696"/>
        <pc:sldMkLst>
          <pc:docMk/>
          <pc:sldMk cId="1027458756" sldId="373"/>
        </pc:sldMkLst>
      </pc:sldChg>
      <pc:sldChg chg="del">
        <pc:chgData name="Marco Canini" userId="f9c31d46-c3b5-4114-aea8-426b22c5f56f" providerId="ADAL" clId="{B22C66AD-4CE3-D044-A6F7-3CCC3B1D815D}" dt="2018-09-26T10:22:36.935" v="33" actId="2696"/>
        <pc:sldMkLst>
          <pc:docMk/>
          <pc:sldMk cId="1916232975" sldId="375"/>
        </pc:sldMkLst>
      </pc:sldChg>
      <pc:sldChg chg="del">
        <pc:chgData name="Marco Canini" userId="f9c31d46-c3b5-4114-aea8-426b22c5f56f" providerId="ADAL" clId="{B22C66AD-4CE3-D044-A6F7-3CCC3B1D815D}" dt="2018-09-26T10:22:36.930" v="32" actId="2696"/>
        <pc:sldMkLst>
          <pc:docMk/>
          <pc:sldMk cId="109712547" sldId="376"/>
        </pc:sldMkLst>
      </pc:sldChg>
      <pc:sldChg chg="del">
        <pc:chgData name="Marco Canini" userId="f9c31d46-c3b5-4114-aea8-426b22c5f56f" providerId="ADAL" clId="{B22C66AD-4CE3-D044-A6F7-3CCC3B1D815D}" dt="2018-09-26T10:22:36.938" v="34" actId="2696"/>
        <pc:sldMkLst>
          <pc:docMk/>
          <pc:sldMk cId="123651714" sldId="377"/>
        </pc:sldMkLst>
      </pc:sldChg>
      <pc:sldChg chg="del">
        <pc:chgData name="Marco Canini" userId="f9c31d46-c3b5-4114-aea8-426b22c5f56f" providerId="ADAL" clId="{B22C66AD-4CE3-D044-A6F7-3CCC3B1D815D}" dt="2018-09-26T10:22:36.941" v="35" actId="2696"/>
        <pc:sldMkLst>
          <pc:docMk/>
          <pc:sldMk cId="415654890" sldId="378"/>
        </pc:sldMkLst>
      </pc:sldChg>
      <pc:sldChg chg="del">
        <pc:chgData name="Marco Canini" userId="f9c31d46-c3b5-4114-aea8-426b22c5f56f" providerId="ADAL" clId="{B22C66AD-4CE3-D044-A6F7-3CCC3B1D815D}" dt="2018-09-26T10:22:36.950" v="37" actId="2696"/>
        <pc:sldMkLst>
          <pc:docMk/>
          <pc:sldMk cId="412307008" sldId="381"/>
        </pc:sldMkLst>
      </pc:sldChg>
      <pc:sldChg chg="del">
        <pc:chgData name="Marco Canini" userId="f9c31d46-c3b5-4114-aea8-426b22c5f56f" providerId="ADAL" clId="{B22C66AD-4CE3-D044-A6F7-3CCC3B1D815D}" dt="2018-09-26T10:22:36.957" v="39" actId="2696"/>
        <pc:sldMkLst>
          <pc:docMk/>
          <pc:sldMk cId="76381379" sldId="382"/>
        </pc:sldMkLst>
      </pc:sldChg>
      <pc:sldChg chg="del">
        <pc:chgData name="Marco Canini" userId="f9c31d46-c3b5-4114-aea8-426b22c5f56f" providerId="ADAL" clId="{B22C66AD-4CE3-D044-A6F7-3CCC3B1D815D}" dt="2018-09-26T10:22:36.961" v="40" actId="2696"/>
        <pc:sldMkLst>
          <pc:docMk/>
          <pc:sldMk cId="1643483461" sldId="386"/>
        </pc:sldMkLst>
      </pc:sldChg>
      <pc:sldChg chg="del">
        <pc:chgData name="Marco Canini" userId="f9c31d46-c3b5-4114-aea8-426b22c5f56f" providerId="ADAL" clId="{B22C66AD-4CE3-D044-A6F7-3CCC3B1D815D}" dt="2018-09-26T10:22:36.954" v="38" actId="2696"/>
        <pc:sldMkLst>
          <pc:docMk/>
          <pc:sldMk cId="1530423585" sldId="388"/>
        </pc:sldMkLst>
      </pc:sldChg>
      <pc:sldChg chg="del">
        <pc:chgData name="Marco Canini" userId="f9c31d46-c3b5-4114-aea8-426b22c5f56f" providerId="ADAL" clId="{B22C66AD-4CE3-D044-A6F7-3CCC3B1D815D}" dt="2018-09-26T10:22:36.923" v="30" actId="2696"/>
        <pc:sldMkLst>
          <pc:docMk/>
          <pc:sldMk cId="1098449759" sldId="389"/>
        </pc:sldMkLst>
      </pc:sldChg>
      <pc:sldChg chg="del">
        <pc:chgData name="Marco Canini" userId="f9c31d46-c3b5-4114-aea8-426b22c5f56f" providerId="ADAL" clId="{B22C66AD-4CE3-D044-A6F7-3CCC3B1D815D}" dt="2018-09-26T10:22:36.963" v="41" actId="2696"/>
        <pc:sldMkLst>
          <pc:docMk/>
          <pc:sldMk cId="778465962" sldId="390"/>
        </pc:sldMkLst>
      </pc:sldChg>
      <pc:sldChg chg="del">
        <pc:chgData name="Marco Canini" userId="f9c31d46-c3b5-4114-aea8-426b22c5f56f" providerId="ADAL" clId="{B22C66AD-4CE3-D044-A6F7-3CCC3B1D815D}" dt="2018-09-26T10:22:36.945" v="36" actId="2696"/>
        <pc:sldMkLst>
          <pc:docMk/>
          <pc:sldMk cId="506690240" sldId="391"/>
        </pc:sldMkLst>
      </pc:sldChg>
      <pc:sldChg chg="del">
        <pc:chgData name="Marco Canini" userId="f9c31d46-c3b5-4114-aea8-426b22c5f56f" providerId="ADAL" clId="{B22C66AD-4CE3-D044-A6F7-3CCC3B1D815D}" dt="2018-09-26T10:22:36.967" v="43" actId="2696"/>
        <pc:sldMkLst>
          <pc:docMk/>
          <pc:sldMk cId="1101197624" sldId="394"/>
        </pc:sldMkLst>
      </pc:sldChg>
      <pc:sldChg chg="del">
        <pc:chgData name="Marco Canini" userId="f9c31d46-c3b5-4114-aea8-426b22c5f56f" providerId="ADAL" clId="{B22C66AD-4CE3-D044-A6F7-3CCC3B1D815D}" dt="2018-09-26T10:22:36.969" v="44" actId="2696"/>
        <pc:sldMkLst>
          <pc:docMk/>
          <pc:sldMk cId="128614350" sldId="395"/>
        </pc:sldMkLst>
      </pc:sldChg>
      <pc:sldChg chg="del">
        <pc:chgData name="Marco Canini" userId="f9c31d46-c3b5-4114-aea8-426b22c5f56f" providerId="ADAL" clId="{B22C66AD-4CE3-D044-A6F7-3CCC3B1D815D}" dt="2018-09-26T10:22:37.085" v="45" actId="2696"/>
        <pc:sldMkLst>
          <pc:docMk/>
          <pc:sldMk cId="272138003" sldId="396"/>
        </pc:sldMkLst>
      </pc:sldChg>
      <pc:sldChg chg="del">
        <pc:chgData name="Marco Canini" userId="f9c31d46-c3b5-4114-aea8-426b22c5f56f" providerId="ADAL" clId="{B22C66AD-4CE3-D044-A6F7-3CCC3B1D815D}" dt="2018-09-26T10:22:37.087" v="46" actId="2696"/>
        <pc:sldMkLst>
          <pc:docMk/>
          <pc:sldMk cId="1153868683" sldId="397"/>
        </pc:sldMkLst>
      </pc:sldChg>
      <pc:sldChg chg="del">
        <pc:chgData name="Marco Canini" userId="f9c31d46-c3b5-4114-aea8-426b22c5f56f" providerId="ADAL" clId="{B22C66AD-4CE3-D044-A6F7-3CCC3B1D815D}" dt="2018-09-26T10:22:37.179" v="48" actId="2696"/>
        <pc:sldMkLst>
          <pc:docMk/>
          <pc:sldMk cId="1791758143" sldId="398"/>
        </pc:sldMkLst>
      </pc:sldChg>
      <pc:sldChg chg="del">
        <pc:chgData name="Marco Canini" userId="f9c31d46-c3b5-4114-aea8-426b22c5f56f" providerId="ADAL" clId="{B22C66AD-4CE3-D044-A6F7-3CCC3B1D815D}" dt="2018-09-26T10:22:37.182" v="49" actId="2696"/>
        <pc:sldMkLst>
          <pc:docMk/>
          <pc:sldMk cId="116443834" sldId="399"/>
        </pc:sldMkLst>
      </pc:sldChg>
      <pc:sldChg chg="del">
        <pc:chgData name="Marco Canini" userId="f9c31d46-c3b5-4114-aea8-426b22c5f56f" providerId="ADAL" clId="{B22C66AD-4CE3-D044-A6F7-3CCC3B1D815D}" dt="2018-09-26T10:22:37.184" v="50" actId="2696"/>
        <pc:sldMkLst>
          <pc:docMk/>
          <pc:sldMk cId="259327038" sldId="400"/>
        </pc:sldMkLst>
      </pc:sldChg>
      <pc:sldChg chg="del">
        <pc:chgData name="Marco Canini" userId="f9c31d46-c3b5-4114-aea8-426b22c5f56f" providerId="ADAL" clId="{B22C66AD-4CE3-D044-A6F7-3CCC3B1D815D}" dt="2018-09-26T10:22:37.186" v="51" actId="2696"/>
        <pc:sldMkLst>
          <pc:docMk/>
          <pc:sldMk cId="1415677102" sldId="401"/>
        </pc:sldMkLst>
      </pc:sldChg>
      <pc:sldChg chg="del">
        <pc:chgData name="Marco Canini" userId="f9c31d46-c3b5-4114-aea8-426b22c5f56f" providerId="ADAL" clId="{B22C66AD-4CE3-D044-A6F7-3CCC3B1D815D}" dt="2018-09-26T10:22:37.190" v="53" actId="2696"/>
        <pc:sldMkLst>
          <pc:docMk/>
          <pc:sldMk cId="232122247" sldId="403"/>
        </pc:sldMkLst>
      </pc:sldChg>
      <pc:sldChg chg="del">
        <pc:chgData name="Marco Canini" userId="f9c31d46-c3b5-4114-aea8-426b22c5f56f" providerId="ADAL" clId="{B22C66AD-4CE3-D044-A6F7-3CCC3B1D815D}" dt="2018-09-26T10:22:37.192" v="54" actId="2696"/>
        <pc:sldMkLst>
          <pc:docMk/>
          <pc:sldMk cId="1734043830" sldId="405"/>
        </pc:sldMkLst>
      </pc:sldChg>
      <pc:sldChg chg="del">
        <pc:chgData name="Marco Canini" userId="f9c31d46-c3b5-4114-aea8-426b22c5f56f" providerId="ADAL" clId="{B22C66AD-4CE3-D044-A6F7-3CCC3B1D815D}" dt="2018-09-26T10:22:37.194" v="55" actId="2696"/>
        <pc:sldMkLst>
          <pc:docMk/>
          <pc:sldMk cId="2082113786" sldId="406"/>
        </pc:sldMkLst>
      </pc:sldChg>
      <pc:sldChg chg="del">
        <pc:chgData name="Marco Canini" userId="f9c31d46-c3b5-4114-aea8-426b22c5f56f" providerId="ADAL" clId="{B22C66AD-4CE3-D044-A6F7-3CCC3B1D815D}" dt="2018-09-26T10:22:37.195" v="56" actId="2696"/>
        <pc:sldMkLst>
          <pc:docMk/>
          <pc:sldMk cId="1762039613" sldId="407"/>
        </pc:sldMkLst>
      </pc:sldChg>
      <pc:sldChg chg="del">
        <pc:chgData name="Marco Canini" userId="f9c31d46-c3b5-4114-aea8-426b22c5f56f" providerId="ADAL" clId="{B22C66AD-4CE3-D044-A6F7-3CCC3B1D815D}" dt="2018-09-26T10:22:36.965" v="42" actId="2696"/>
        <pc:sldMkLst>
          <pc:docMk/>
          <pc:sldMk cId="291248627" sldId="410"/>
        </pc:sldMkLst>
      </pc:sldChg>
      <pc:sldChg chg="del">
        <pc:chgData name="Marco Canini" userId="f9c31d46-c3b5-4114-aea8-426b22c5f56f" providerId="ADAL" clId="{B22C66AD-4CE3-D044-A6F7-3CCC3B1D815D}" dt="2018-09-26T10:22:36.899" v="23" actId="2696"/>
        <pc:sldMkLst>
          <pc:docMk/>
          <pc:sldMk cId="1249999800" sldId="411"/>
        </pc:sldMkLst>
      </pc:sldChg>
      <pc:sldChg chg="del">
        <pc:chgData name="Marco Canini" userId="f9c31d46-c3b5-4114-aea8-426b22c5f56f" providerId="ADAL" clId="{B22C66AD-4CE3-D044-A6F7-3CCC3B1D815D}" dt="2018-09-26T10:22:36.903" v="24" actId="2696"/>
        <pc:sldMkLst>
          <pc:docMk/>
          <pc:sldMk cId="428773835" sldId="412"/>
        </pc:sldMkLst>
      </pc:sldChg>
      <pc:sldChg chg="del">
        <pc:chgData name="Marco Canini" userId="f9c31d46-c3b5-4114-aea8-426b22c5f56f" providerId="ADAL" clId="{B22C66AD-4CE3-D044-A6F7-3CCC3B1D815D}" dt="2018-09-26T10:22:37.201" v="57" actId="2696"/>
        <pc:sldMkLst>
          <pc:docMk/>
          <pc:sldMk cId="907912720" sldId="413"/>
        </pc:sldMkLst>
      </pc:sldChg>
      <pc:sldChg chg="del">
        <pc:chgData name="Marco Canini" userId="f9c31d46-c3b5-4114-aea8-426b22c5f56f" providerId="ADAL" clId="{B22C66AD-4CE3-D044-A6F7-3CCC3B1D815D}" dt="2018-09-26T10:22:37.176" v="47" actId="2696"/>
        <pc:sldMkLst>
          <pc:docMk/>
          <pc:sldMk cId="1059863984" sldId="415"/>
        </pc:sldMkLst>
      </pc:sldChg>
      <pc:sldChg chg="modSp">
        <pc:chgData name="Marco Canini" userId="f9c31d46-c3b5-4114-aea8-426b22c5f56f" providerId="ADAL" clId="{B22C66AD-4CE3-D044-A6F7-3CCC3B1D815D}" dt="2018-09-26T10:24:41.876" v="78" actId="404"/>
        <pc:sldMkLst>
          <pc:docMk/>
          <pc:sldMk cId="879037920" sldId="416"/>
        </pc:sldMkLst>
        <pc:spChg chg="mod">
          <ac:chgData name="Marco Canini" userId="f9c31d46-c3b5-4114-aea8-426b22c5f56f" providerId="ADAL" clId="{B22C66AD-4CE3-D044-A6F7-3CCC3B1D815D}" dt="2018-09-26T10:24:41.876" v="78" actId="404"/>
          <ac:spMkLst>
            <pc:docMk/>
            <pc:sldMk cId="879037920" sldId="416"/>
            <ac:spMk id="2" creationId="{00000000-0000-0000-0000-000000000000}"/>
          </ac:spMkLst>
        </pc:spChg>
      </pc:sldChg>
      <pc:sldChg chg="del">
        <pc:chgData name="Marco Canini" userId="f9c31d46-c3b5-4114-aea8-426b22c5f56f" providerId="ADAL" clId="{B22C66AD-4CE3-D044-A6F7-3CCC3B1D815D}" dt="2018-09-26T10:22:37.187" v="52" actId="2696"/>
        <pc:sldMkLst>
          <pc:docMk/>
          <pc:sldMk cId="1327455691" sldId="417"/>
        </pc:sldMkLst>
      </pc:sldChg>
      <pc:sldChg chg="add del">
        <pc:chgData name="Marco Canini" userId="f9c31d46-c3b5-4114-aea8-426b22c5f56f" providerId="ADAL" clId="{B22C66AD-4CE3-D044-A6F7-3CCC3B1D815D}" dt="2018-09-26T10:22:36.886" v="22" actId="2696"/>
        <pc:sldMkLst>
          <pc:docMk/>
          <pc:sldMk cId="3039088551" sldId="418"/>
        </pc:sldMkLst>
      </pc:sldChg>
      <pc:sldChg chg="add">
        <pc:chgData name="Marco Canini" userId="f9c31d46-c3b5-4114-aea8-426b22c5f56f" providerId="ADAL" clId="{B22C66AD-4CE3-D044-A6F7-3CCC3B1D815D}" dt="2018-09-26T10:05:20.325" v="5"/>
        <pc:sldMkLst>
          <pc:docMk/>
          <pc:sldMk cId="4215057027" sldId="419"/>
        </pc:sldMkLst>
      </pc:sldChg>
      <pc:sldChg chg="add">
        <pc:chgData name="Marco Canini" userId="f9c31d46-c3b5-4114-aea8-426b22c5f56f" providerId="ADAL" clId="{B22C66AD-4CE3-D044-A6F7-3CCC3B1D815D}" dt="2018-09-26T10:05:20.325" v="5"/>
        <pc:sldMkLst>
          <pc:docMk/>
          <pc:sldMk cId="2914812886" sldId="422"/>
        </pc:sldMkLst>
      </pc:sldChg>
      <pc:sldChg chg="add">
        <pc:chgData name="Marco Canini" userId="f9c31d46-c3b5-4114-aea8-426b22c5f56f" providerId="ADAL" clId="{B22C66AD-4CE3-D044-A6F7-3CCC3B1D815D}" dt="2018-09-26T10:05:20.325" v="5"/>
        <pc:sldMkLst>
          <pc:docMk/>
          <pc:sldMk cId="3282383163" sldId="423"/>
        </pc:sldMkLst>
      </pc:sldChg>
      <pc:sldChg chg="add">
        <pc:chgData name="Marco Canini" userId="f9c31d46-c3b5-4114-aea8-426b22c5f56f" providerId="ADAL" clId="{B22C66AD-4CE3-D044-A6F7-3CCC3B1D815D}" dt="2018-09-26T10:05:20.325" v="5"/>
        <pc:sldMkLst>
          <pc:docMk/>
          <pc:sldMk cId="2413182111" sldId="424"/>
        </pc:sldMkLst>
      </pc:sldChg>
      <pc:sldChg chg="add">
        <pc:chgData name="Marco Canini" userId="f9c31d46-c3b5-4114-aea8-426b22c5f56f" providerId="ADAL" clId="{B22C66AD-4CE3-D044-A6F7-3CCC3B1D815D}" dt="2018-09-26T10:05:20.325" v="5"/>
        <pc:sldMkLst>
          <pc:docMk/>
          <pc:sldMk cId="2584148151" sldId="425"/>
        </pc:sldMkLst>
      </pc:sldChg>
      <pc:sldChg chg="add">
        <pc:chgData name="Marco Canini" userId="f9c31d46-c3b5-4114-aea8-426b22c5f56f" providerId="ADAL" clId="{B22C66AD-4CE3-D044-A6F7-3CCC3B1D815D}" dt="2018-09-26T10:05:20.325" v="5"/>
        <pc:sldMkLst>
          <pc:docMk/>
          <pc:sldMk cId="3086078636" sldId="426"/>
        </pc:sldMkLst>
      </pc:sldChg>
      <pc:sldChg chg="add">
        <pc:chgData name="Marco Canini" userId="f9c31d46-c3b5-4114-aea8-426b22c5f56f" providerId="ADAL" clId="{B22C66AD-4CE3-D044-A6F7-3CCC3B1D815D}" dt="2018-09-26T10:05:20.325" v="5"/>
        <pc:sldMkLst>
          <pc:docMk/>
          <pc:sldMk cId="791294660" sldId="427"/>
        </pc:sldMkLst>
      </pc:sldChg>
      <pc:sldChg chg="add">
        <pc:chgData name="Marco Canini" userId="f9c31d46-c3b5-4114-aea8-426b22c5f56f" providerId="ADAL" clId="{B22C66AD-4CE3-D044-A6F7-3CCC3B1D815D}" dt="2018-09-26T10:05:20.325" v="5"/>
        <pc:sldMkLst>
          <pc:docMk/>
          <pc:sldMk cId="1185504076" sldId="428"/>
        </pc:sldMkLst>
      </pc:sldChg>
      <pc:sldChg chg="add">
        <pc:chgData name="Marco Canini" userId="f9c31d46-c3b5-4114-aea8-426b22c5f56f" providerId="ADAL" clId="{B22C66AD-4CE3-D044-A6F7-3CCC3B1D815D}" dt="2018-09-26T10:05:20.325" v="5"/>
        <pc:sldMkLst>
          <pc:docMk/>
          <pc:sldMk cId="77240555" sldId="430"/>
        </pc:sldMkLst>
      </pc:sldChg>
      <pc:sldChg chg="add">
        <pc:chgData name="Marco Canini" userId="f9c31d46-c3b5-4114-aea8-426b22c5f56f" providerId="ADAL" clId="{B22C66AD-4CE3-D044-A6F7-3CCC3B1D815D}" dt="2018-09-26T10:05:20.325" v="5"/>
        <pc:sldMkLst>
          <pc:docMk/>
          <pc:sldMk cId="2733200416" sldId="431"/>
        </pc:sldMkLst>
      </pc:sldChg>
      <pc:sldChg chg="add">
        <pc:chgData name="Marco Canini" userId="f9c31d46-c3b5-4114-aea8-426b22c5f56f" providerId="ADAL" clId="{B22C66AD-4CE3-D044-A6F7-3CCC3B1D815D}" dt="2018-09-26T10:05:20.325" v="5"/>
        <pc:sldMkLst>
          <pc:docMk/>
          <pc:sldMk cId="3564193589" sldId="432"/>
        </pc:sldMkLst>
      </pc:sldChg>
      <pc:sldChg chg="add">
        <pc:chgData name="Marco Canini" userId="f9c31d46-c3b5-4114-aea8-426b22c5f56f" providerId="ADAL" clId="{B22C66AD-4CE3-D044-A6F7-3CCC3B1D815D}" dt="2018-09-26T10:05:20.325" v="5"/>
        <pc:sldMkLst>
          <pc:docMk/>
          <pc:sldMk cId="4236281630" sldId="435"/>
        </pc:sldMkLst>
      </pc:sldChg>
      <pc:sldChg chg="add">
        <pc:chgData name="Marco Canini" userId="f9c31d46-c3b5-4114-aea8-426b22c5f56f" providerId="ADAL" clId="{B22C66AD-4CE3-D044-A6F7-3CCC3B1D815D}" dt="2018-09-26T10:05:20.325" v="5"/>
        <pc:sldMkLst>
          <pc:docMk/>
          <pc:sldMk cId="3893663300" sldId="436"/>
        </pc:sldMkLst>
      </pc:sldChg>
      <pc:sldChg chg="add">
        <pc:chgData name="Marco Canini" userId="f9c31d46-c3b5-4114-aea8-426b22c5f56f" providerId="ADAL" clId="{B22C66AD-4CE3-D044-A6F7-3CCC3B1D815D}" dt="2018-09-26T10:05:20.325" v="5"/>
        <pc:sldMkLst>
          <pc:docMk/>
          <pc:sldMk cId="2106597589" sldId="438"/>
        </pc:sldMkLst>
      </pc:sldChg>
      <pc:sldChg chg="add">
        <pc:chgData name="Marco Canini" userId="f9c31d46-c3b5-4114-aea8-426b22c5f56f" providerId="ADAL" clId="{B22C66AD-4CE3-D044-A6F7-3CCC3B1D815D}" dt="2018-09-26T10:05:20.325" v="5"/>
        <pc:sldMkLst>
          <pc:docMk/>
          <pc:sldMk cId="1949587290" sldId="439"/>
        </pc:sldMkLst>
      </pc:sldChg>
      <pc:sldChg chg="add">
        <pc:chgData name="Marco Canini" userId="f9c31d46-c3b5-4114-aea8-426b22c5f56f" providerId="ADAL" clId="{B22C66AD-4CE3-D044-A6F7-3CCC3B1D815D}" dt="2018-09-26T10:05:20.325" v="5"/>
        <pc:sldMkLst>
          <pc:docMk/>
          <pc:sldMk cId="1129676214" sldId="440"/>
        </pc:sldMkLst>
      </pc:sldChg>
      <pc:sldChg chg="add">
        <pc:chgData name="Marco Canini" userId="f9c31d46-c3b5-4114-aea8-426b22c5f56f" providerId="ADAL" clId="{B22C66AD-4CE3-D044-A6F7-3CCC3B1D815D}" dt="2018-09-26T10:05:20.325" v="5"/>
        <pc:sldMkLst>
          <pc:docMk/>
          <pc:sldMk cId="3357433377" sldId="441"/>
        </pc:sldMkLst>
      </pc:sldChg>
      <pc:sldChg chg="add">
        <pc:chgData name="Marco Canini" userId="f9c31d46-c3b5-4114-aea8-426b22c5f56f" providerId="ADAL" clId="{B22C66AD-4CE3-D044-A6F7-3CCC3B1D815D}" dt="2018-09-26T10:05:20.325" v="5"/>
        <pc:sldMkLst>
          <pc:docMk/>
          <pc:sldMk cId="521593113" sldId="442"/>
        </pc:sldMkLst>
      </pc:sldChg>
      <pc:sldChg chg="add">
        <pc:chgData name="Marco Canini" userId="f9c31d46-c3b5-4114-aea8-426b22c5f56f" providerId="ADAL" clId="{B22C66AD-4CE3-D044-A6F7-3CCC3B1D815D}" dt="2018-09-26T10:05:20.325" v="5"/>
        <pc:sldMkLst>
          <pc:docMk/>
          <pc:sldMk cId="1077484409" sldId="443"/>
        </pc:sldMkLst>
      </pc:sldChg>
      <pc:sldChg chg="add">
        <pc:chgData name="Marco Canini" userId="f9c31d46-c3b5-4114-aea8-426b22c5f56f" providerId="ADAL" clId="{B22C66AD-4CE3-D044-A6F7-3CCC3B1D815D}" dt="2018-09-26T10:05:20.325" v="5"/>
        <pc:sldMkLst>
          <pc:docMk/>
          <pc:sldMk cId="232074521" sldId="444"/>
        </pc:sldMkLst>
      </pc:sldChg>
      <pc:sldChg chg="add">
        <pc:chgData name="Marco Canini" userId="f9c31d46-c3b5-4114-aea8-426b22c5f56f" providerId="ADAL" clId="{B22C66AD-4CE3-D044-A6F7-3CCC3B1D815D}" dt="2018-09-26T10:05:20.325" v="5"/>
        <pc:sldMkLst>
          <pc:docMk/>
          <pc:sldMk cId="468229572" sldId="445"/>
        </pc:sldMkLst>
      </pc:sldChg>
      <pc:sldChg chg="add">
        <pc:chgData name="Marco Canini" userId="f9c31d46-c3b5-4114-aea8-426b22c5f56f" providerId="ADAL" clId="{B22C66AD-4CE3-D044-A6F7-3CCC3B1D815D}" dt="2018-09-26T10:05:20.325" v="5"/>
        <pc:sldMkLst>
          <pc:docMk/>
          <pc:sldMk cId="4046044573" sldId="446"/>
        </pc:sldMkLst>
      </pc:sldChg>
      <pc:sldChg chg="add">
        <pc:chgData name="Marco Canini" userId="f9c31d46-c3b5-4114-aea8-426b22c5f56f" providerId="ADAL" clId="{B22C66AD-4CE3-D044-A6F7-3CCC3B1D815D}" dt="2018-09-26T10:05:20.325" v="5"/>
        <pc:sldMkLst>
          <pc:docMk/>
          <pc:sldMk cId="3693480854" sldId="447"/>
        </pc:sldMkLst>
      </pc:sldChg>
      <pc:sldChg chg="add">
        <pc:chgData name="Marco Canini" userId="f9c31d46-c3b5-4114-aea8-426b22c5f56f" providerId="ADAL" clId="{B22C66AD-4CE3-D044-A6F7-3CCC3B1D815D}" dt="2018-09-26T10:05:20.325" v="5"/>
        <pc:sldMkLst>
          <pc:docMk/>
          <pc:sldMk cId="1043670970" sldId="448"/>
        </pc:sldMkLst>
      </pc:sldChg>
      <pc:sldChg chg="add">
        <pc:chgData name="Marco Canini" userId="f9c31d46-c3b5-4114-aea8-426b22c5f56f" providerId="ADAL" clId="{B22C66AD-4CE3-D044-A6F7-3CCC3B1D815D}" dt="2018-09-26T10:05:20.325" v="5"/>
        <pc:sldMkLst>
          <pc:docMk/>
          <pc:sldMk cId="3528495569" sldId="449"/>
        </pc:sldMkLst>
      </pc:sldChg>
      <pc:sldChg chg="add">
        <pc:chgData name="Marco Canini" userId="f9c31d46-c3b5-4114-aea8-426b22c5f56f" providerId="ADAL" clId="{B22C66AD-4CE3-D044-A6F7-3CCC3B1D815D}" dt="2018-09-26T10:05:20.325" v="5"/>
        <pc:sldMkLst>
          <pc:docMk/>
          <pc:sldMk cId="1325507179" sldId="450"/>
        </pc:sldMkLst>
      </pc:sldChg>
      <pc:sldChg chg="add">
        <pc:chgData name="Marco Canini" userId="f9c31d46-c3b5-4114-aea8-426b22c5f56f" providerId="ADAL" clId="{B22C66AD-4CE3-D044-A6F7-3CCC3B1D815D}" dt="2018-09-26T10:05:20.325" v="5"/>
        <pc:sldMkLst>
          <pc:docMk/>
          <pc:sldMk cId="3507865831" sldId="451"/>
        </pc:sldMkLst>
      </pc:sldChg>
      <pc:sldChg chg="add">
        <pc:chgData name="Marco Canini" userId="f9c31d46-c3b5-4114-aea8-426b22c5f56f" providerId="ADAL" clId="{B22C66AD-4CE3-D044-A6F7-3CCC3B1D815D}" dt="2018-09-26T10:05:20.325" v="5"/>
        <pc:sldMkLst>
          <pc:docMk/>
          <pc:sldMk cId="426366045" sldId="452"/>
        </pc:sldMkLst>
      </pc:sldChg>
      <pc:sldChg chg="add">
        <pc:chgData name="Marco Canini" userId="f9c31d46-c3b5-4114-aea8-426b22c5f56f" providerId="ADAL" clId="{B22C66AD-4CE3-D044-A6F7-3CCC3B1D815D}" dt="2018-09-26T10:05:20.325" v="5"/>
        <pc:sldMkLst>
          <pc:docMk/>
          <pc:sldMk cId="2933737048" sldId="453"/>
        </pc:sldMkLst>
      </pc:sldChg>
      <pc:sldChg chg="modSp add">
        <pc:chgData name="Marco Canini" userId="f9c31d46-c3b5-4114-aea8-426b22c5f56f" providerId="ADAL" clId="{B22C66AD-4CE3-D044-A6F7-3CCC3B1D815D}" dt="2018-09-26T10:22:04.281" v="21" actId="20577"/>
        <pc:sldMkLst>
          <pc:docMk/>
          <pc:sldMk cId="92916045" sldId="454"/>
        </pc:sldMkLst>
        <pc:spChg chg="mod">
          <ac:chgData name="Marco Canini" userId="f9c31d46-c3b5-4114-aea8-426b22c5f56f" providerId="ADAL" clId="{B22C66AD-4CE3-D044-A6F7-3CCC3B1D815D}" dt="2018-09-26T10:22:04.281" v="21" actId="20577"/>
          <ac:spMkLst>
            <pc:docMk/>
            <pc:sldMk cId="92916045" sldId="454"/>
            <ac:spMk id="2" creationId="{00000000-0000-0000-0000-000000000000}"/>
          </ac:spMkLst>
        </pc:spChg>
      </pc:sldChg>
    </pc:docChg>
  </pc:docChgLst>
  <pc:docChgLst>
    <pc:chgData name="Marco Canini" userId="f9c31d46-c3b5-4114-aea8-426b22c5f56f" providerId="ADAL" clId="{1FB9B985-68A8-4541-9635-DD6D9A1F5280}"/>
    <pc:docChg chg="modSld">
      <pc:chgData name="Marco Canini" userId="f9c31d46-c3b5-4114-aea8-426b22c5f56f" providerId="ADAL" clId="{1FB9B985-68A8-4541-9635-DD6D9A1F5280}" dt="2022-10-17T05:29:16.785" v="73" actId="113"/>
      <pc:docMkLst>
        <pc:docMk/>
      </pc:docMkLst>
      <pc:sldChg chg="modSp mod">
        <pc:chgData name="Marco Canini" userId="f9c31d46-c3b5-4114-aea8-426b22c5f56f" providerId="ADAL" clId="{1FB9B985-68A8-4541-9635-DD6D9A1F5280}" dt="2022-10-17T05:23:16.951" v="1" actId="20577"/>
        <pc:sldMkLst>
          <pc:docMk/>
          <pc:sldMk cId="0" sldId="257"/>
        </pc:sldMkLst>
        <pc:spChg chg="mod">
          <ac:chgData name="Marco Canini" userId="f9c31d46-c3b5-4114-aea8-426b22c5f56f" providerId="ADAL" clId="{1FB9B985-68A8-4541-9635-DD6D9A1F5280}" dt="2022-10-17T05:23:16.951" v="1" actId="20577"/>
          <ac:spMkLst>
            <pc:docMk/>
            <pc:sldMk cId="0" sldId="257"/>
            <ac:spMk id="15363" creationId="{00000000-0000-0000-0000-000000000000}"/>
          </ac:spMkLst>
        </pc:spChg>
      </pc:sldChg>
      <pc:sldChg chg="modSp">
        <pc:chgData name="Marco Canini" userId="f9c31d46-c3b5-4114-aea8-426b22c5f56f" providerId="ADAL" clId="{1FB9B985-68A8-4541-9635-DD6D9A1F5280}" dt="2022-10-17T05:29:16.785" v="73" actId="113"/>
        <pc:sldMkLst>
          <pc:docMk/>
          <pc:sldMk cId="3282383163" sldId="423"/>
        </pc:sldMkLst>
        <pc:spChg chg="mod">
          <ac:chgData name="Marco Canini" userId="f9c31d46-c3b5-4114-aea8-426b22c5f56f" providerId="ADAL" clId="{1FB9B985-68A8-4541-9635-DD6D9A1F5280}" dt="2022-10-17T05:29:16.785" v="73" actId="113"/>
          <ac:spMkLst>
            <pc:docMk/>
            <pc:sldMk cId="3282383163" sldId="423"/>
            <ac:spMk id="13" creationId="{00000000-0000-0000-0000-000000000000}"/>
          </ac:spMkLst>
        </pc:spChg>
      </pc:sldChg>
      <pc:sldChg chg="addSp modSp modAnim">
        <pc:chgData name="Marco Canini" userId="f9c31d46-c3b5-4114-aea8-426b22c5f56f" providerId="ADAL" clId="{1FB9B985-68A8-4541-9635-DD6D9A1F5280}" dt="2022-10-17T05:25:41.166" v="34" actId="12"/>
        <pc:sldMkLst>
          <pc:docMk/>
          <pc:sldMk cId="3086078636" sldId="426"/>
        </pc:sldMkLst>
        <pc:spChg chg="add mod">
          <ac:chgData name="Marco Canini" userId="f9c31d46-c3b5-4114-aea8-426b22c5f56f" providerId="ADAL" clId="{1FB9B985-68A8-4541-9635-DD6D9A1F5280}" dt="2022-10-17T05:25:41.166" v="34" actId="12"/>
          <ac:spMkLst>
            <pc:docMk/>
            <pc:sldMk cId="3086078636" sldId="426"/>
            <ac:spMk id="2" creationId="{5EC11829-8F0E-7BB4-9D50-02274FF87D02}"/>
          </ac:spMkLst>
        </pc:spChg>
      </pc:sldChg>
      <pc:sldChg chg="addSp modSp modAnim">
        <pc:chgData name="Marco Canini" userId="f9c31d46-c3b5-4114-aea8-426b22c5f56f" providerId="ADAL" clId="{1FB9B985-68A8-4541-9635-DD6D9A1F5280}" dt="2022-10-17T05:26:36.524" v="37" actId="20577"/>
        <pc:sldMkLst>
          <pc:docMk/>
          <pc:sldMk cId="791294660" sldId="427"/>
        </pc:sldMkLst>
        <pc:spChg chg="add mod">
          <ac:chgData name="Marco Canini" userId="f9c31d46-c3b5-4114-aea8-426b22c5f56f" providerId="ADAL" clId="{1FB9B985-68A8-4541-9635-DD6D9A1F5280}" dt="2022-10-17T05:26:36.524" v="37" actId="20577"/>
          <ac:spMkLst>
            <pc:docMk/>
            <pc:sldMk cId="791294660" sldId="427"/>
            <ac:spMk id="3" creationId="{8DC27019-AB69-C9A6-62CB-EF29310F701E}"/>
          </ac:spMkLst>
        </pc:spChg>
      </pc:sldChg>
      <pc:sldChg chg="modSp">
        <pc:chgData name="Marco Canini" userId="f9c31d46-c3b5-4114-aea8-426b22c5f56f" providerId="ADAL" clId="{1FB9B985-68A8-4541-9635-DD6D9A1F5280}" dt="2022-10-17T05:27:23.650" v="53" actId="20577"/>
        <pc:sldMkLst>
          <pc:docMk/>
          <pc:sldMk cId="1185504076" sldId="428"/>
        </pc:sldMkLst>
        <pc:spChg chg="mod">
          <ac:chgData name="Marco Canini" userId="f9c31d46-c3b5-4114-aea8-426b22c5f56f" providerId="ADAL" clId="{1FB9B985-68A8-4541-9635-DD6D9A1F5280}" dt="2022-10-17T05:27:23.650" v="53" actId="20577"/>
          <ac:spMkLst>
            <pc:docMk/>
            <pc:sldMk cId="1185504076" sldId="428"/>
            <ac:spMk id="27" creationId="{8107B122-197B-4147-BAFA-C4BAE7ADE983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t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endParaRPr lang="en-US" b="0" dirty="0">
              <a:latin typeface="Arial Regular" charset="0"/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40265" y="0"/>
            <a:ext cx="4160936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endParaRPr lang="en-US" b="0" dirty="0">
              <a:latin typeface="Arial Regular" charset="0"/>
            </a:endParaRPr>
          </a:p>
        </p:txBody>
      </p:sp>
      <p:sp>
        <p:nvSpPr>
          <p:cNvPr id="106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949924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endParaRPr lang="en-US" b="0" dirty="0">
              <a:latin typeface="Arial Regular" charset="0"/>
            </a:endParaRPr>
          </a:p>
        </p:txBody>
      </p:sp>
      <p:sp>
        <p:nvSpPr>
          <p:cNvPr id="106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40265" y="6949924"/>
            <a:ext cx="4160936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fld id="{227F3E45-4A14-2D47-8F04-4BB42089EFB5}" type="slidenum">
              <a:rPr lang="en-US" b="0">
                <a:latin typeface="Arial Regular" charset="0"/>
              </a:rPr>
              <a:pPr>
                <a:defRPr/>
              </a:pPr>
              <a:t>‹#›</a:t>
            </a:fld>
            <a:endParaRPr lang="en-US" b="0" dirty="0">
              <a:latin typeface="Arial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5706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>
            <a:lvl1pPr algn="l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38180" y="0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>
            <a:lvl1pPr algn="r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71800" y="549275"/>
            <a:ext cx="3657600" cy="2743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6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0538" y="3474963"/>
            <a:ext cx="7680127" cy="3291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6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48715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b" anchorCtr="0" compatLnSpc="1">
            <a:prstTxWarp prst="textNoShape">
              <a:avLst/>
            </a:prstTxWarp>
          </a:bodyPr>
          <a:lstStyle>
            <a:lvl1pPr algn="l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38180" y="6948715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b" anchorCtr="0" compatLnSpc="1">
            <a:prstTxWarp prst="textNoShape">
              <a:avLst/>
            </a:prstTxWarp>
          </a:bodyPr>
          <a:lstStyle>
            <a:lvl1pPr algn="r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fld id="{B069701C-02A1-CE43-ADB4-E98A80C283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1505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pitchFamily="-107" charset="-128"/>
        <a:cs typeface="ＭＳ Ｐゴシック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3052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9261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b="1" dirty="0"/>
              <a:t>Ambitious system from VMware – want to give an entire Virtual Machine the benefits of primary-backup replication.</a:t>
            </a:r>
          </a:p>
          <a:p>
            <a:endParaRPr lang="en-US" sz="1600" dirty="0"/>
          </a:p>
          <a:p>
            <a:r>
              <a:rPr lang="en-US" sz="1600" dirty="0"/>
              <a:t>&gt;&gt;&gt; Actually run a virtual machine on top of primary-backup replication!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151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b="1" dirty="0"/>
              <a:t>The backup executes identically to the primary</a:t>
            </a:r>
            <a:r>
              <a:rPr lang="en-US" sz="1600" b="1" baseline="0" dirty="0"/>
              <a:t>, except with a small time lag.</a:t>
            </a:r>
          </a:p>
          <a:p>
            <a:endParaRPr lang="en-US" sz="1600" b="1" baseline="0" dirty="0"/>
          </a:p>
          <a:p>
            <a:r>
              <a:rPr lang="en-US" sz="1600" b="0" baseline="0" dirty="0"/>
              <a:t>&gt;&gt;&gt; Wrinkle: Disk not replicated, instead shared</a:t>
            </a:r>
            <a:endParaRPr lang="en-US" sz="16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3084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To replicate</a:t>
            </a:r>
            <a:r>
              <a:rPr lang="en-US" b="1" baseline="0" dirty="0"/>
              <a:t> the VM they need to look at the VM as a black box.</a:t>
            </a:r>
          </a:p>
          <a:p>
            <a:endParaRPr lang="en-US" dirty="0"/>
          </a:p>
          <a:p>
            <a:r>
              <a:rPr lang="en-US" dirty="0"/>
              <a:t>VM inputs: everything that flows into the VM.</a:t>
            </a:r>
          </a:p>
          <a:p>
            <a:r>
              <a:rPr lang="en-US" dirty="0"/>
              <a:t>VM</a:t>
            </a:r>
            <a:r>
              <a:rPr lang="en-US" baseline="0" dirty="0"/>
              <a:t> outputs: everything that flows out of the VM.</a:t>
            </a:r>
          </a:p>
          <a:p>
            <a:endParaRPr lang="en-US" baseline="0" dirty="0"/>
          </a:p>
          <a:p>
            <a:r>
              <a:rPr lang="en-US" b="0" baseline="0" dirty="0"/>
              <a:t>&gt;&gt;&gt; Disk writes are considered an output because they go to the shared disk attached to both VMs.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1758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b="1" dirty="0"/>
              <a:t>The backup executes identically to the primary</a:t>
            </a:r>
            <a:r>
              <a:rPr lang="en-US" sz="1600" b="1" baseline="0" dirty="0"/>
              <a:t>, except with a small time lag.</a:t>
            </a:r>
          </a:p>
          <a:p>
            <a:endParaRPr lang="en-US" sz="1600" b="1" baseline="0" dirty="0"/>
          </a:p>
          <a:p>
            <a:r>
              <a:rPr lang="en-US" sz="1600" b="0" baseline="0" dirty="0"/>
              <a:t>&gt;&gt;&gt; Wrinkle: Disk not replicated, instead shared</a:t>
            </a:r>
            <a:endParaRPr lang="en-US" sz="16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8147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(Outline slide)  So we have a general ide</a:t>
            </a:r>
            <a:r>
              <a:rPr lang="en-US" b="1" baseline="0" dirty="0"/>
              <a:t>a of how this works from the basic primary-backup design, but </a:t>
            </a:r>
            <a:r>
              <a:rPr lang="en-US" b="1" dirty="0"/>
              <a:t>here are the subtle points that the VM-FT paper addresses.</a:t>
            </a:r>
          </a:p>
          <a:p>
            <a:endParaRPr lang="en-US" b="1" dirty="0"/>
          </a:p>
          <a:p>
            <a:pPr marL="228600" indent="-228600">
              <a:buAutoNum type="arabicPeriod"/>
            </a:pPr>
            <a:r>
              <a:rPr lang="en-US" b="1" dirty="0"/>
              <a:t>(Exact</a:t>
            </a:r>
            <a:r>
              <a:rPr lang="en-US" b="1" baseline="0" dirty="0"/>
              <a:t> replica:) </a:t>
            </a:r>
            <a:r>
              <a:rPr lang="en-US" b="1" dirty="0"/>
              <a:t>How to cope with non-determinism</a:t>
            </a:r>
          </a:p>
          <a:p>
            <a:pPr marL="228600" indent="-228600">
              <a:buAutoNum type="arabicPeriod"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9408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/>
              <a:t>Want to model VM as a deterministic state machine,</a:t>
            </a:r>
            <a:r>
              <a:rPr lang="en-US" sz="1200" b="1" baseline="0" dirty="0"/>
              <a:t> </a:t>
            </a:r>
            <a:r>
              <a:rPr lang="en-US" b="1" dirty="0"/>
              <a:t>so to do that we have to convert non-deterministic</a:t>
            </a:r>
            <a:r>
              <a:rPr lang="en-US" b="1" baseline="0" dirty="0"/>
              <a:t> operations to deterministic operations so that state machine replication holds.</a:t>
            </a:r>
            <a:endParaRPr lang="en-US" b="1" dirty="0"/>
          </a:p>
          <a:p>
            <a:endParaRPr lang="en-US" dirty="0"/>
          </a:p>
          <a:p>
            <a:r>
              <a:rPr lang="en-US" dirty="0"/>
              <a:t>Inputs: packet</a:t>
            </a:r>
            <a:r>
              <a:rPr lang="en-US" baseline="0" dirty="0"/>
              <a:t> with arbitrary data may arrive; arbitrary keystroke may arrive.</a:t>
            </a:r>
          </a:p>
          <a:p>
            <a:endParaRPr lang="en-US" dirty="0"/>
          </a:p>
          <a:p>
            <a:r>
              <a:rPr lang="en-US" dirty="0"/>
              <a:t>SEGUE: So once</a:t>
            </a:r>
            <a:r>
              <a:rPr lang="en-US" baseline="0" dirty="0"/>
              <a:t> the primary has logged both causes of non-determinism, the backup can use this information.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7991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r>
              <a:rPr lang="en-US" dirty="0"/>
              <a:t>Needs to know when the next input event occurs, so backup lags behind primary by one input event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6169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So now we are</a:t>
            </a:r>
            <a:r>
              <a:rPr lang="en-US" b="1" baseline="0" dirty="0"/>
              <a:t> reasoning about the output events that the system generates, in particular when the primary fails.  And their solution to this problem is called the fault tolerant (FT) protocol.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0777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  <a:p>
            <a:r>
              <a:rPr lang="en-US" b="1" dirty="0"/>
              <a:t>&gt;&gt;&gt;</a:t>
            </a:r>
            <a:r>
              <a:rPr lang="en-US" b="1" baseline="0" dirty="0"/>
              <a:t> </a:t>
            </a:r>
            <a:r>
              <a:rPr lang="en-US" b="1" dirty="0"/>
              <a:t>Want to avoid contradictions</a:t>
            </a:r>
            <a:r>
              <a:rPr lang="en-US" b="1" baseline="0" dirty="0"/>
              <a:t> between the primary and backup when it fails over.</a:t>
            </a:r>
          </a:p>
          <a:p>
            <a:endParaRPr lang="en-US" b="1" baseline="0" dirty="0"/>
          </a:p>
          <a:p>
            <a:r>
              <a:rPr lang="en-US" b="1" baseline="0" dirty="0"/>
              <a:t>SEGUE: Let’s see how inconsistencies can happen.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3654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5297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Suppose</a:t>
            </a:r>
            <a:r>
              <a:rPr lang="en-US" b="1" baseline="0" dirty="0"/>
              <a:t> primary fails just after an output event.  </a:t>
            </a:r>
            <a:r>
              <a:rPr lang="en-US" b="1" dirty="0"/>
              <a:t>Of </a:t>
            </a:r>
            <a:r>
              <a:rPr lang="en-US" b="1" baseline="0" dirty="0"/>
              <a:t>“in flight” events, backup doesn’t know whether they came before/after output event.</a:t>
            </a:r>
          </a:p>
          <a:p>
            <a:endParaRPr lang="en-US" b="1" baseline="0" dirty="0"/>
          </a:p>
          <a:p>
            <a:r>
              <a:rPr lang="en-US" baseline="0" dirty="0"/>
              <a:t>Red event may have influenced </a:t>
            </a:r>
            <a:r>
              <a:rPr lang="en-US" b="1" baseline="0" dirty="0"/>
              <a:t>value</a:t>
            </a:r>
            <a:r>
              <a:rPr lang="en-US" baseline="0" dirty="0"/>
              <a:t> of output, backup doesn’t know where in its execution stream to place it: before or after the output.</a:t>
            </a:r>
          </a:p>
          <a:p>
            <a:endParaRPr lang="en-US" baseline="0" dirty="0"/>
          </a:p>
          <a:p>
            <a:r>
              <a:rPr lang="en-US" baseline="0" dirty="0"/>
              <a:t>Primary also doesn’t know what the value of the output event was, so can’t fix it that way.</a:t>
            </a:r>
          </a:p>
          <a:p>
            <a:endParaRPr lang="en-US" baseline="0" dirty="0"/>
          </a:p>
          <a:p>
            <a:r>
              <a:rPr lang="en-US" baseline="0" dirty="0"/>
              <a:t>Subtle: Arbitrarily many events may have happened at primary unbeknownst to backup, can’t speculate!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86094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are no other events in the backup’s log so it can reach the same state</a:t>
            </a:r>
            <a:r>
              <a:rPr lang="en-US" baseline="0" dirty="0"/>
              <a:t> as the primary was when it made the output.</a:t>
            </a:r>
          </a:p>
          <a:p>
            <a:r>
              <a:rPr lang="en-US" baseline="0" dirty="0"/>
              <a:t>Might output twice but that is okay – duplicate network packet or duplicate write to disk.</a:t>
            </a:r>
          </a:p>
          <a:p>
            <a:endParaRPr lang="en-US" baseline="0" dirty="0"/>
          </a:p>
          <a:p>
            <a:r>
              <a:rPr lang="en-US" baseline="0" dirty="0"/>
              <a:t>&gt;&gt;&gt; Primary doesn’t need to delay execution, just outputs.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62957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are no other events in the backup’s log so it can reach the same state</a:t>
            </a:r>
            <a:r>
              <a:rPr lang="en-US" baseline="0" dirty="0"/>
              <a:t> as the primary was when it made the output.</a:t>
            </a:r>
          </a:p>
          <a:p>
            <a:r>
              <a:rPr lang="en-US" baseline="0" dirty="0"/>
              <a:t>Might output twice but that is okay – duplicate network packet or duplicate write to disk.</a:t>
            </a:r>
          </a:p>
          <a:p>
            <a:endParaRPr lang="en-US" baseline="0" dirty="0"/>
          </a:p>
          <a:p>
            <a:r>
              <a:rPr lang="en-US" baseline="0" dirty="0"/>
              <a:t>&gt;&gt;&gt; Primary doesn’t need to delay execution, just outputs.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59540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Finally, avoiding</a:t>
            </a:r>
            <a:r>
              <a:rPr lang="en-US" baseline="0" dirty="0"/>
              <a:t> split brain gets difficult when the logging channel breaks.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98840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avoids split-brain.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9824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SEGUE: Don't want clients to have to resubmit their requests.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1936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1415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1151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5971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What can go wrong w/ async replication?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6513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1541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4438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685800"/>
            <a:ext cx="8382000" cy="1905000"/>
          </a:xfrm>
          <a:prstGeom prst="rect">
            <a:avLst/>
          </a:prstGeom>
        </p:spPr>
        <p:txBody>
          <a:bodyPr anchor="b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95800"/>
            <a:ext cx="6400800" cy="1752600"/>
          </a:xfrm>
        </p:spPr>
        <p:txBody>
          <a:bodyPr/>
          <a:lstStyle>
            <a:lvl1pPr marL="0" indent="0" algn="ctr">
              <a:buNone/>
              <a:defRPr sz="28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52400" y="4343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867" y="2930654"/>
            <a:ext cx="3382266" cy="1100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394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6507BD-F870-3947-B44E-E0FA9E0F08CD}" type="datetime1">
              <a:rPr lang="en-US" smtClean="0"/>
              <a:t>10/20/22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25072-9793-DD45-A50B-C84D5FD44B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087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8DDBD9-92BA-EF41-ACBB-6E3908AD288C}" type="datetime1">
              <a:rPr lang="en-US" smtClean="0"/>
              <a:t>10/20/22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BDEDE-40D3-1C4C-B3CB-CF078D2D5C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0661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48C9AF-7B9C-A049-91F7-F50B28F891E0}" type="datetime1">
              <a:rPr lang="en-US" smtClean="0"/>
              <a:t>10/20/22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0B851-7313-6B4B-90F0-D21AC23BC8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784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4F54E-245A-F84E-9199-FE2DBC902D65}" type="datetime1">
              <a:rPr lang="en-US" smtClean="0"/>
              <a:t>10/20/22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8A700-9ACA-CA49-8640-C2576E344D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763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67694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3762E8-F47B-A84E-9BD3-5005B09C3C37}" type="datetime1">
              <a:rPr lang="en-US" smtClean="0"/>
              <a:t>10/20/22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C1C3E-524C-584F-BE26-32C52DE4BA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858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748A91-97A8-1E4A-B7DA-F9D845201F58}" type="datetime1">
              <a:rPr lang="en-US" smtClean="0"/>
              <a:t>10/20/22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111C5-E04E-4942-8174-12BB645D5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763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pc="-1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6650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, Black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  <a:lvl2pPr>
              <a:defRPr sz="2600">
                <a:solidFill>
                  <a:schemeClr val="bg1"/>
                </a:solidFill>
              </a:defRPr>
            </a:lvl2pPr>
            <a:lvl3pPr>
              <a:defRPr sz="2600">
                <a:solidFill>
                  <a:schemeClr val="bg1"/>
                </a:solidFill>
              </a:defRPr>
            </a:lvl3pPr>
            <a:lvl4pPr>
              <a:defRPr sz="2600">
                <a:solidFill>
                  <a:schemeClr val="bg1"/>
                </a:solidFill>
              </a:defRPr>
            </a:lvl4pPr>
            <a:lvl5pPr>
              <a:defRPr sz="2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6AAB37-D57B-5349-8A73-F9D93383FA9F}" type="datetime1">
              <a:rPr lang="en-US" smtClean="0"/>
              <a:t>10/20/22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111C5-E04E-4942-8174-12BB645D5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763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pc="-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9532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, Black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78755"/>
            <a:ext cx="8763000" cy="6298245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  <a:lvl2pPr>
              <a:defRPr sz="2600">
                <a:solidFill>
                  <a:schemeClr val="bg1"/>
                </a:solidFill>
              </a:defRPr>
            </a:lvl2pPr>
            <a:lvl3pPr>
              <a:defRPr sz="2600">
                <a:solidFill>
                  <a:schemeClr val="bg1"/>
                </a:solidFill>
              </a:defRPr>
            </a:lvl3pPr>
            <a:lvl4pPr>
              <a:defRPr sz="2600">
                <a:solidFill>
                  <a:schemeClr val="bg1"/>
                </a:solidFill>
              </a:defRPr>
            </a:lvl4pPr>
            <a:lvl5pPr>
              <a:defRPr sz="2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6AAB37-D57B-5349-8A73-F9D93383FA9F}" type="datetime1">
              <a:rPr lang="en-US" smtClean="0"/>
              <a:t>10/20/22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111C5-E04E-4942-8174-12BB645D5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044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, Black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168DF-4358-664B-A04B-7A4BE79C5464}" type="datetime1">
              <a:rPr lang="en-US" smtClean="0"/>
              <a:t>10/20/22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25072-9793-DD45-A50B-C84D5FD44B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05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7A169D-6F4E-B845-A46E-D9EF1006DEEC}" type="datetime1">
              <a:rPr lang="en-US" smtClean="0"/>
              <a:t>10/20/22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59B53-AEC7-9D43-BD4D-FB123296CD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187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5425" y="1470346"/>
            <a:ext cx="4340375" cy="4877434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1470346"/>
            <a:ext cx="4263565" cy="4877434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92CFD7-97C5-5045-B173-4D5413FF126D}" type="datetime1">
              <a:rPr lang="en-US" smtClean="0"/>
              <a:t>10/20/22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00562-6296-9E41-94C7-4DAE5BF4E4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759364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pc="-1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7573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535113"/>
            <a:ext cx="43449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" y="2174875"/>
            <a:ext cx="43449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2703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2703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26CB7C-5D96-A249-B040-C324F6CD9C3C}" type="datetime1">
              <a:rPr lang="en-US" smtClean="0"/>
              <a:t>10/20/22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929D7-7AD0-024D-8F69-58F7A677FF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763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3578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EFEA4-4857-C447-BE3C-D6F415301E39}" type="datetime1">
              <a:rPr lang="en-US" smtClean="0"/>
              <a:t>10/20/22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34AC4-E5A6-0446-ADDB-6CB25A5DDD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763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pc="-1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3722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0" y="1447800"/>
            <a:ext cx="8763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6553200"/>
            <a:ext cx="21336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Arial Regular" charset="0"/>
              </a:defRPr>
            </a:lvl1pPr>
          </a:lstStyle>
          <a:p>
            <a:pPr>
              <a:defRPr/>
            </a:pPr>
            <a:fld id="{1FDAE6C9-274E-6947-97B4-79B28D53D9E0}" type="datetime1">
              <a:rPr lang="en-US" smtClean="0"/>
              <a:pPr>
                <a:defRPr/>
              </a:pPr>
              <a:t>10/20/22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53200"/>
            <a:ext cx="28956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Arial Regular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800" y="6553200"/>
            <a:ext cx="2133600" cy="212725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400" b="1">
                <a:solidFill>
                  <a:srgbClr val="FF6600"/>
                </a:solidFill>
                <a:latin typeface="+mn-lt"/>
              </a:defRPr>
            </a:lvl1pPr>
          </a:lstStyle>
          <a:p>
            <a:pPr>
              <a:defRPr/>
            </a:pPr>
            <a:fld id="{62406363-7E77-DB4B-97E5-317AD9418D5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13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85" r:id="rId3"/>
    <p:sldLayoutId id="2147483686" r:id="rId4"/>
    <p:sldLayoutId id="2147483687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9pPr>
    </p:titleStyle>
    <p:bodyStyle>
      <a:lvl1pPr marL="342900" indent="-3429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•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–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2pPr>
      <a:lvl3pPr marL="11430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•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3pPr>
      <a:lvl4pPr marL="16002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–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4pPr>
      <a:lvl5pPr marL="20574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»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dl.acm.org/ft_gateway.cfm?id=1899932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s.cornell.edu/fbs/publications/SMSurvey.pdf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/>
              <a:t>Replication State Machines via Primary-Backup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4495800"/>
            <a:ext cx="8382000" cy="1752600"/>
          </a:xfrm>
        </p:spPr>
        <p:txBody>
          <a:bodyPr>
            <a:normAutofit/>
          </a:bodyPr>
          <a:lstStyle/>
          <a:p>
            <a:r>
              <a:rPr lang="en-US" dirty="0"/>
              <a:t>CS 240: Computing Systems and Concurrency</a:t>
            </a:r>
          </a:p>
          <a:p>
            <a:r>
              <a:rPr lang="en-US" dirty="0"/>
              <a:t>Lecture 10</a:t>
            </a:r>
          </a:p>
          <a:p>
            <a:endParaRPr lang="en-US" dirty="0"/>
          </a:p>
          <a:p>
            <a:r>
              <a:rPr lang="en-US" dirty="0"/>
              <a:t>Marco Canini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Primary-Backup Replication</a:t>
            </a:r>
          </a:p>
        </p:txBody>
      </p:sp>
      <p:sp>
        <p:nvSpPr>
          <p:cNvPr id="20" name="Rectangle 19"/>
          <p:cNvSpPr>
            <a:spLocks/>
          </p:cNvSpPr>
          <p:nvPr/>
        </p:nvSpPr>
        <p:spPr bwMode="auto">
          <a:xfrm>
            <a:off x="756866" y="2215574"/>
            <a:ext cx="968940" cy="30777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Arial"/>
                <a:ea typeface="Gill Sans" pitchFamily="-84" charset="0"/>
                <a:cs typeface="Arial"/>
              </a:rPr>
              <a:t>Client C</a:t>
            </a:r>
          </a:p>
        </p:txBody>
      </p:sp>
      <p:sp>
        <p:nvSpPr>
          <p:cNvPr id="21" name="Rectangle 20"/>
          <p:cNvSpPr>
            <a:spLocks/>
          </p:cNvSpPr>
          <p:nvPr/>
        </p:nvSpPr>
        <p:spPr bwMode="auto">
          <a:xfrm>
            <a:off x="399986" y="3568998"/>
            <a:ext cx="1682701" cy="30777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pc="-150" dirty="0">
                <a:latin typeface="Arial"/>
                <a:ea typeface="Gill Sans" pitchFamily="-84" charset="0"/>
                <a:cs typeface="Arial"/>
              </a:rPr>
              <a:t>Primary P</a:t>
            </a:r>
          </a:p>
        </p:txBody>
      </p:sp>
      <p:sp>
        <p:nvSpPr>
          <p:cNvPr id="22" name="Rectangle 21"/>
          <p:cNvSpPr>
            <a:spLocks/>
          </p:cNvSpPr>
          <p:nvPr/>
        </p:nvSpPr>
        <p:spPr bwMode="auto">
          <a:xfrm>
            <a:off x="631731" y="5113200"/>
            <a:ext cx="1219209" cy="30777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Arial"/>
                <a:ea typeface="Gill Sans" pitchFamily="-84" charset="0"/>
                <a:cs typeface="Arial"/>
              </a:rPr>
              <a:t>Backup B</a:t>
            </a:r>
          </a:p>
        </p:txBody>
      </p:sp>
      <p:pic>
        <p:nvPicPr>
          <p:cNvPr id="23" name="Picture 22" descr="Mac-Book-Black-On-48x4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088" y="2061954"/>
            <a:ext cx="609600" cy="609600"/>
          </a:xfrm>
          <a:prstGeom prst="rect">
            <a:avLst/>
          </a:prstGeom>
        </p:spPr>
      </p:pic>
      <p:pic>
        <p:nvPicPr>
          <p:cNvPr id="24" name="Picture 23" descr="server-48x4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088" y="3512121"/>
            <a:ext cx="609600" cy="609600"/>
          </a:xfrm>
          <a:prstGeom prst="rect">
            <a:avLst/>
          </a:prstGeom>
        </p:spPr>
      </p:pic>
      <p:pic>
        <p:nvPicPr>
          <p:cNvPr id="25" name="Picture 24" descr="server-48x4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24" y="4962289"/>
            <a:ext cx="609600" cy="609600"/>
          </a:xfrm>
          <a:prstGeom prst="rect">
            <a:avLst/>
          </a:prstGeom>
        </p:spPr>
      </p:pic>
      <p:cxnSp>
        <p:nvCxnSpPr>
          <p:cNvPr id="31" name="Curved Connector 8"/>
          <p:cNvCxnSpPr/>
          <p:nvPr/>
        </p:nvCxnSpPr>
        <p:spPr>
          <a:xfrm>
            <a:off x="2277371" y="2686145"/>
            <a:ext cx="0" cy="811385"/>
          </a:xfrm>
          <a:prstGeom prst="straightConnector1">
            <a:avLst/>
          </a:prstGeom>
          <a:ln>
            <a:prstDash val="solid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8" name="Rectangle 3"/>
          <p:cNvSpPr>
            <a:spLocks noGrp="1" noChangeArrowheads="1"/>
          </p:cNvSpPr>
          <p:nvPr>
            <p:ph idx="1"/>
          </p:nvPr>
        </p:nvSpPr>
        <p:spPr>
          <a:xfrm>
            <a:off x="3561836" y="2834856"/>
            <a:ext cx="5582164" cy="3619535"/>
          </a:xfrm>
        </p:spPr>
        <p:txBody>
          <a:bodyPr>
            <a:noAutofit/>
          </a:bodyPr>
          <a:lstStyle/>
          <a:p>
            <a:pPr marL="514350" indent="-514350">
              <a:spcBef>
                <a:spcPts val="2400"/>
              </a:spcBef>
              <a:buFont typeface="+mj-lt"/>
              <a:buAutoNum type="arabicPeriod"/>
            </a:pPr>
            <a:r>
              <a:rPr lang="en-US" dirty="0"/>
              <a:t>Primary gets operations</a:t>
            </a:r>
          </a:p>
          <a:p>
            <a:pPr marL="514350" indent="-514350">
              <a:spcBef>
                <a:spcPts val="2400"/>
              </a:spcBef>
              <a:buFont typeface="+mj-lt"/>
              <a:buAutoNum type="arabicPeriod"/>
            </a:pPr>
            <a:r>
              <a:rPr lang="en-US" b="1" dirty="0">
                <a:solidFill>
                  <a:srgbClr val="0000FF"/>
                </a:solidFill>
              </a:rPr>
              <a:t>Primary exec’s ops</a:t>
            </a:r>
          </a:p>
          <a:p>
            <a:pPr marL="514350" indent="-514350">
              <a:spcBef>
                <a:spcPts val="2400"/>
              </a:spcBef>
              <a:buFont typeface="+mj-lt"/>
              <a:buAutoNum type="arabicPeriod"/>
            </a:pPr>
            <a:r>
              <a:rPr lang="en-US" dirty="0"/>
              <a:t>Primary orders ops into log</a:t>
            </a:r>
          </a:p>
          <a:p>
            <a:pPr marL="514350" indent="-514350">
              <a:spcBef>
                <a:spcPts val="2400"/>
              </a:spcBef>
              <a:buFont typeface="+mj-lt"/>
              <a:buAutoNum type="arabicPeriod"/>
            </a:pPr>
            <a:r>
              <a:rPr lang="en-US" dirty="0"/>
              <a:t>Replicates log of ops to backup</a:t>
            </a:r>
          </a:p>
          <a:p>
            <a:pPr marL="514350" indent="-514350">
              <a:spcBef>
                <a:spcPts val="2400"/>
              </a:spcBef>
              <a:buFont typeface="+mj-lt"/>
              <a:buAutoNum type="arabicPeriod"/>
            </a:pPr>
            <a:r>
              <a:rPr lang="en-US" dirty="0"/>
              <a:t>Backup exec’s ops or writes to log</a:t>
            </a:r>
          </a:p>
          <a:p>
            <a:pPr marL="514350" indent="-514350">
              <a:spcBef>
                <a:spcPts val="2400"/>
              </a:spcBef>
              <a:buFont typeface="+mj-lt"/>
              <a:buAutoNum type="arabicPeriod"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cxnSp>
        <p:nvCxnSpPr>
          <p:cNvPr id="14" name="Curved Connector 8"/>
          <p:cNvCxnSpPr/>
          <p:nvPr/>
        </p:nvCxnSpPr>
        <p:spPr>
          <a:xfrm>
            <a:off x="2288358" y="4136312"/>
            <a:ext cx="0" cy="811385"/>
          </a:xfrm>
          <a:prstGeom prst="straightConnector1">
            <a:avLst/>
          </a:prstGeom>
          <a:ln>
            <a:prstDash val="solid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152820" y="2834856"/>
            <a:ext cx="11095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put(x,1)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160100" y="4312816"/>
            <a:ext cx="11095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Arial" charset="0"/>
                <a:ea typeface="Arial" charset="0"/>
                <a:cs typeface="Arial" charset="0"/>
              </a:rPr>
              <a:t>put(x,1)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93714" y="2912936"/>
            <a:ext cx="6126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Arial" charset="0"/>
                <a:ea typeface="Arial" charset="0"/>
                <a:cs typeface="Arial" charset="0"/>
              </a:rPr>
              <a:t>ack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19" name="Curved Connector 8"/>
          <p:cNvCxnSpPr/>
          <p:nvPr/>
        </p:nvCxnSpPr>
        <p:spPr>
          <a:xfrm>
            <a:off x="2493889" y="2671554"/>
            <a:ext cx="0" cy="811385"/>
          </a:xfrm>
          <a:prstGeom prst="straightConnector1">
            <a:avLst/>
          </a:prstGeom>
          <a:ln>
            <a:prstDash val="solid"/>
            <a:headEnd type="arrow"/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951590" y="2000131"/>
            <a:ext cx="43444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0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Asynchronous Replication</a:t>
            </a: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8DC27019-AB69-C9A6-62CB-EF29310F701E}"/>
              </a:ext>
            </a:extLst>
          </p:cNvPr>
          <p:cNvSpPr txBox="1">
            <a:spLocks/>
          </p:cNvSpPr>
          <p:nvPr/>
        </p:nvSpPr>
        <p:spPr bwMode="auto">
          <a:xfrm>
            <a:off x="399986" y="5972162"/>
            <a:ext cx="8320933" cy="586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»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b="0" dirty="0"/>
              <a:t>What can go wrong w/ async replication?</a:t>
            </a:r>
          </a:p>
        </p:txBody>
      </p:sp>
    </p:spTree>
    <p:extLst>
      <p:ext uri="{BB962C8B-B14F-4D97-AF65-F5344CB8AC3E}">
        <p14:creationId xmlns:p14="http://schemas.microsoft.com/office/powerpoint/2010/main" val="791294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Primary-Backup Replication</a:t>
            </a:r>
          </a:p>
        </p:txBody>
      </p:sp>
      <p:sp>
        <p:nvSpPr>
          <p:cNvPr id="20" name="Rectangle 19"/>
          <p:cNvSpPr>
            <a:spLocks/>
          </p:cNvSpPr>
          <p:nvPr/>
        </p:nvSpPr>
        <p:spPr bwMode="auto">
          <a:xfrm>
            <a:off x="756866" y="2215574"/>
            <a:ext cx="968940" cy="30777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Arial"/>
                <a:ea typeface="Gill Sans" pitchFamily="-84" charset="0"/>
                <a:cs typeface="Arial"/>
              </a:rPr>
              <a:t>Client C</a:t>
            </a:r>
          </a:p>
        </p:txBody>
      </p:sp>
      <p:sp>
        <p:nvSpPr>
          <p:cNvPr id="21" name="Rectangle 20"/>
          <p:cNvSpPr>
            <a:spLocks/>
          </p:cNvSpPr>
          <p:nvPr/>
        </p:nvSpPr>
        <p:spPr bwMode="auto">
          <a:xfrm>
            <a:off x="399986" y="3568998"/>
            <a:ext cx="1682701" cy="30777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pc="-150" dirty="0">
                <a:latin typeface="Arial"/>
                <a:ea typeface="Gill Sans" pitchFamily="-84" charset="0"/>
                <a:cs typeface="Arial"/>
              </a:rPr>
              <a:t>Primary P</a:t>
            </a:r>
          </a:p>
        </p:txBody>
      </p:sp>
      <p:sp>
        <p:nvSpPr>
          <p:cNvPr id="22" name="Rectangle 21"/>
          <p:cNvSpPr>
            <a:spLocks/>
          </p:cNvSpPr>
          <p:nvPr/>
        </p:nvSpPr>
        <p:spPr bwMode="auto">
          <a:xfrm>
            <a:off x="631731" y="5113200"/>
            <a:ext cx="1219209" cy="30777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Arial"/>
                <a:ea typeface="Gill Sans" pitchFamily="-84" charset="0"/>
                <a:cs typeface="Arial"/>
              </a:rPr>
              <a:t>Backup B</a:t>
            </a:r>
          </a:p>
        </p:txBody>
      </p:sp>
      <p:pic>
        <p:nvPicPr>
          <p:cNvPr id="23" name="Picture 22" descr="Mac-Book-Black-On-48x4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088" y="2061954"/>
            <a:ext cx="609600" cy="609600"/>
          </a:xfrm>
          <a:prstGeom prst="rect">
            <a:avLst/>
          </a:prstGeom>
        </p:spPr>
      </p:pic>
      <p:pic>
        <p:nvPicPr>
          <p:cNvPr id="24" name="Picture 23" descr="server-48x4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088" y="3512121"/>
            <a:ext cx="609600" cy="609600"/>
          </a:xfrm>
          <a:prstGeom prst="rect">
            <a:avLst/>
          </a:prstGeom>
        </p:spPr>
      </p:pic>
      <p:pic>
        <p:nvPicPr>
          <p:cNvPr id="25" name="Picture 24" descr="server-48x4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24" y="4962289"/>
            <a:ext cx="609600" cy="609600"/>
          </a:xfrm>
          <a:prstGeom prst="rect">
            <a:avLst/>
          </a:prstGeom>
        </p:spPr>
      </p:pic>
      <p:cxnSp>
        <p:nvCxnSpPr>
          <p:cNvPr id="31" name="Curved Connector 8"/>
          <p:cNvCxnSpPr/>
          <p:nvPr/>
        </p:nvCxnSpPr>
        <p:spPr>
          <a:xfrm>
            <a:off x="2277371" y="2686145"/>
            <a:ext cx="0" cy="811385"/>
          </a:xfrm>
          <a:prstGeom prst="straightConnector1">
            <a:avLst/>
          </a:prstGeom>
          <a:ln>
            <a:prstDash val="solid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8" name="Rectangle 3"/>
          <p:cNvSpPr>
            <a:spLocks noGrp="1" noChangeArrowheads="1"/>
          </p:cNvSpPr>
          <p:nvPr>
            <p:ph idx="1"/>
          </p:nvPr>
        </p:nvSpPr>
        <p:spPr>
          <a:xfrm>
            <a:off x="3561836" y="2834856"/>
            <a:ext cx="5582164" cy="3619535"/>
          </a:xfrm>
        </p:spPr>
        <p:txBody>
          <a:bodyPr>
            <a:noAutofit/>
          </a:bodyPr>
          <a:lstStyle/>
          <a:p>
            <a:pPr marL="514350" indent="-514350">
              <a:spcBef>
                <a:spcPts val="2400"/>
              </a:spcBef>
              <a:buFont typeface="+mj-lt"/>
              <a:buAutoNum type="arabicPeriod"/>
            </a:pPr>
            <a:r>
              <a:rPr lang="en-US" dirty="0"/>
              <a:t>Primary gets operations</a:t>
            </a:r>
          </a:p>
          <a:p>
            <a:pPr marL="514350" indent="-514350">
              <a:spcBef>
                <a:spcPts val="2400"/>
              </a:spcBef>
              <a:buFont typeface="+mj-lt"/>
              <a:buAutoNum type="arabicPeriod"/>
            </a:pPr>
            <a:r>
              <a:rPr lang="en-US" dirty="0"/>
              <a:t>Primary orders ops into log</a:t>
            </a:r>
          </a:p>
          <a:p>
            <a:pPr marL="514350" indent="-514350">
              <a:spcBef>
                <a:spcPts val="2400"/>
              </a:spcBef>
              <a:buFont typeface="+mj-lt"/>
              <a:buAutoNum type="arabicPeriod"/>
            </a:pPr>
            <a:r>
              <a:rPr lang="en-US" dirty="0"/>
              <a:t>Replicates log of ops to backup</a:t>
            </a:r>
          </a:p>
          <a:p>
            <a:pPr marL="514350" indent="-514350">
              <a:spcBef>
                <a:spcPts val="2400"/>
              </a:spcBef>
              <a:buFont typeface="+mj-lt"/>
              <a:buAutoNum type="arabicPeriod"/>
            </a:pPr>
            <a:r>
              <a:rPr lang="en-US" dirty="0"/>
              <a:t>Backup exec’s op or writes to log</a:t>
            </a:r>
          </a:p>
          <a:p>
            <a:pPr marL="514350" indent="-514350">
              <a:spcBef>
                <a:spcPts val="2400"/>
              </a:spcBef>
              <a:buFont typeface="+mj-lt"/>
              <a:buAutoNum type="arabicPeriod"/>
            </a:pPr>
            <a:r>
              <a:rPr lang="en-US" b="1" dirty="0">
                <a:solidFill>
                  <a:srgbClr val="0000FF"/>
                </a:solidFill>
              </a:rPr>
              <a:t>Primary gets </a:t>
            </a:r>
            <a:r>
              <a:rPr lang="en-US" b="1" dirty="0" err="1">
                <a:solidFill>
                  <a:srgbClr val="0000FF"/>
                </a:solidFill>
              </a:rPr>
              <a:t>ack</a:t>
            </a:r>
            <a:r>
              <a:rPr lang="en-US" b="1" dirty="0">
                <a:solidFill>
                  <a:srgbClr val="0000FF"/>
                </a:solidFill>
              </a:rPr>
              <a:t>, execs ops</a:t>
            </a:r>
          </a:p>
          <a:p>
            <a:pPr marL="514350" indent="-514350">
              <a:spcBef>
                <a:spcPts val="2400"/>
              </a:spcBef>
              <a:buFont typeface="+mj-lt"/>
              <a:buAutoNum type="arabicPeriod"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cxnSp>
        <p:nvCxnSpPr>
          <p:cNvPr id="14" name="Curved Connector 8"/>
          <p:cNvCxnSpPr/>
          <p:nvPr/>
        </p:nvCxnSpPr>
        <p:spPr>
          <a:xfrm>
            <a:off x="2288358" y="4136312"/>
            <a:ext cx="0" cy="811385"/>
          </a:xfrm>
          <a:prstGeom prst="straightConnector1">
            <a:avLst/>
          </a:prstGeom>
          <a:ln>
            <a:prstDash val="solid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152820" y="2834856"/>
            <a:ext cx="11095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put(x,1)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160100" y="4312816"/>
            <a:ext cx="11095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Arial" charset="0"/>
                <a:ea typeface="Arial" charset="0"/>
                <a:cs typeface="Arial" charset="0"/>
              </a:rPr>
              <a:t>put(x,1)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93714" y="2912936"/>
            <a:ext cx="6126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Arial" charset="0"/>
                <a:ea typeface="Arial" charset="0"/>
                <a:cs typeface="Arial" charset="0"/>
              </a:rPr>
              <a:t>ack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626833" y="4312816"/>
            <a:ext cx="6126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Arial" charset="0"/>
                <a:ea typeface="Arial" charset="0"/>
                <a:cs typeface="Arial" charset="0"/>
              </a:rPr>
              <a:t>ack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19" name="Curved Connector 8"/>
          <p:cNvCxnSpPr/>
          <p:nvPr/>
        </p:nvCxnSpPr>
        <p:spPr>
          <a:xfrm>
            <a:off x="2493889" y="2671554"/>
            <a:ext cx="0" cy="811385"/>
          </a:xfrm>
          <a:prstGeom prst="straightConnector1">
            <a:avLst/>
          </a:prstGeom>
          <a:ln>
            <a:prstDash val="solid"/>
            <a:headEnd type="arrow"/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Curved Connector 8"/>
          <p:cNvCxnSpPr/>
          <p:nvPr/>
        </p:nvCxnSpPr>
        <p:spPr>
          <a:xfrm>
            <a:off x="2527400" y="4121721"/>
            <a:ext cx="0" cy="811385"/>
          </a:xfrm>
          <a:prstGeom prst="straightConnector1">
            <a:avLst/>
          </a:prstGeom>
          <a:ln>
            <a:prstDash val="solid"/>
            <a:headEnd type="arrow"/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941971" y="2000131"/>
            <a:ext cx="43636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0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  Synchronous Replication</a:t>
            </a:r>
          </a:p>
        </p:txBody>
      </p:sp>
      <p:sp>
        <p:nvSpPr>
          <p:cNvPr id="27" name="Content Placeholder 1">
            <a:extLst>
              <a:ext uri="{FF2B5EF4-FFF2-40B4-BE49-F238E27FC236}">
                <a16:creationId xmlns:a16="http://schemas.microsoft.com/office/drawing/2014/main" id="{8107B122-197B-4147-BAFA-C4BAE7ADE983}"/>
              </a:ext>
            </a:extLst>
          </p:cNvPr>
          <p:cNvSpPr txBox="1">
            <a:spLocks/>
          </p:cNvSpPr>
          <p:nvPr/>
        </p:nvSpPr>
        <p:spPr bwMode="auto">
          <a:xfrm>
            <a:off x="399986" y="5972162"/>
            <a:ext cx="8320933" cy="586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»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b="0" dirty="0"/>
              <a:t>If the primary fails? A backup is promoted to new primary</a:t>
            </a:r>
          </a:p>
        </p:txBody>
      </p:sp>
    </p:spTree>
    <p:extLst>
      <p:ext uri="{BB962C8B-B14F-4D97-AF65-F5344CB8AC3E}">
        <p14:creationId xmlns:p14="http://schemas.microsoft.com/office/powerpoint/2010/main" val="1185504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“Backup exec’s op or writes to log”</a:t>
            </a:r>
          </a:p>
          <a:p>
            <a:endParaRPr lang="en-US" sz="3200" dirty="0"/>
          </a:p>
          <a:p>
            <a:r>
              <a:rPr lang="en-US" sz="3200" b="1" dirty="0"/>
              <a:t>Hot </a:t>
            </a:r>
            <a:r>
              <a:rPr lang="en-US" sz="3200" dirty="0"/>
              <a:t>Backups execute operations from the primary as soon as they receive it</a:t>
            </a:r>
          </a:p>
          <a:p>
            <a:endParaRPr lang="en-US" sz="3200" dirty="0"/>
          </a:p>
          <a:p>
            <a:r>
              <a:rPr lang="en-US" sz="3200" b="1" dirty="0"/>
              <a:t>Cold </a:t>
            </a:r>
            <a:r>
              <a:rPr lang="en-US" sz="3200" dirty="0"/>
              <a:t>Backups log operations received from primary, and execute them only if primary fails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Hot vs. Cold backups</a:t>
            </a:r>
          </a:p>
        </p:txBody>
      </p:sp>
    </p:spTree>
    <p:extLst>
      <p:ext uri="{BB962C8B-B14F-4D97-AF65-F5344CB8AC3E}">
        <p14:creationId xmlns:p14="http://schemas.microsoft.com/office/powerpoint/2010/main" val="26054649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Why does this work?</a:t>
            </a:r>
            <a:br>
              <a:rPr lang="en-US" dirty="0"/>
            </a:br>
            <a:r>
              <a:rPr lang="en-US" dirty="0"/>
              <a:t>Synchronous Replication</a:t>
            </a:r>
          </a:p>
        </p:txBody>
      </p:sp>
      <p:sp>
        <p:nvSpPr>
          <p:cNvPr id="196" name="Rounded Rectangle 195"/>
          <p:cNvSpPr/>
          <p:nvPr/>
        </p:nvSpPr>
        <p:spPr>
          <a:xfrm>
            <a:off x="2989674" y="2666394"/>
            <a:ext cx="2286000" cy="1905000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7" name="Group 196"/>
          <p:cNvGrpSpPr/>
          <p:nvPr/>
        </p:nvGrpSpPr>
        <p:grpSpPr>
          <a:xfrm>
            <a:off x="3294474" y="4190394"/>
            <a:ext cx="1524000" cy="228600"/>
            <a:chOff x="1828800" y="3733800"/>
            <a:chExt cx="1524000" cy="228600"/>
          </a:xfrm>
        </p:grpSpPr>
        <p:sp>
          <p:nvSpPr>
            <p:cNvPr id="216" name="Rectangle 215"/>
            <p:cNvSpPr/>
            <p:nvPr/>
          </p:nvSpPr>
          <p:spPr>
            <a:xfrm>
              <a:off x="1828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>
                  <a:solidFill>
                    <a:schemeClr val="tx1"/>
                  </a:solidFill>
                  <a:latin typeface="Arial" charset="0"/>
                </a:rPr>
                <a:t>add</a:t>
              </a:r>
            </a:p>
          </p:txBody>
        </p:sp>
        <p:sp>
          <p:nvSpPr>
            <p:cNvPr id="217" name="Rectangle 216"/>
            <p:cNvSpPr/>
            <p:nvPr/>
          </p:nvSpPr>
          <p:spPr>
            <a:xfrm>
              <a:off x="2209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 err="1">
                  <a:solidFill>
                    <a:schemeClr val="tx1"/>
                  </a:solidFill>
                  <a:latin typeface="Arial" charset="0"/>
                </a:rPr>
                <a:t>jmp</a:t>
              </a:r>
              <a:endParaRPr lang="en-US" sz="1400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18" name="Rectangle 217"/>
            <p:cNvSpPr/>
            <p:nvPr/>
          </p:nvSpPr>
          <p:spPr>
            <a:xfrm>
              <a:off x="2590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 err="1">
                  <a:solidFill>
                    <a:schemeClr val="tx1"/>
                  </a:solidFill>
                  <a:latin typeface="Arial" charset="0"/>
                </a:rPr>
                <a:t>mov</a:t>
              </a:r>
              <a:endParaRPr lang="en-US" sz="1400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19" name="Rectangle 218"/>
            <p:cNvSpPr/>
            <p:nvPr/>
          </p:nvSpPr>
          <p:spPr>
            <a:xfrm>
              <a:off x="2971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 err="1">
                  <a:solidFill>
                    <a:schemeClr val="tx1"/>
                  </a:solidFill>
                  <a:latin typeface="Arial" charset="0"/>
                </a:rPr>
                <a:t>shl</a:t>
              </a:r>
              <a:endParaRPr lang="en-US" sz="1400" dirty="0">
                <a:solidFill>
                  <a:schemeClr val="tx1"/>
                </a:solidFill>
                <a:latin typeface="Arial" charset="0"/>
              </a:endParaRPr>
            </a:p>
          </p:txBody>
        </p:sp>
      </p:grpSp>
      <p:sp>
        <p:nvSpPr>
          <p:cNvPr id="198" name="TextBox 197"/>
          <p:cNvSpPr txBox="1"/>
          <p:nvPr/>
        </p:nvSpPr>
        <p:spPr>
          <a:xfrm>
            <a:off x="3892968" y="3961794"/>
            <a:ext cx="327013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b="1" dirty="0">
                <a:latin typeface="Arial" charset="0"/>
                <a:ea typeface="Arial" charset="0"/>
                <a:cs typeface="Arial" charset="0"/>
              </a:rPr>
              <a:t>Log</a:t>
            </a:r>
          </a:p>
        </p:txBody>
      </p:sp>
      <p:grpSp>
        <p:nvGrpSpPr>
          <p:cNvPr id="199" name="Group 198"/>
          <p:cNvGrpSpPr/>
          <p:nvPr/>
        </p:nvGrpSpPr>
        <p:grpSpPr>
          <a:xfrm>
            <a:off x="4388441" y="3199794"/>
            <a:ext cx="658633" cy="609600"/>
            <a:chOff x="3075167" y="2286000"/>
            <a:chExt cx="658633" cy="609600"/>
          </a:xfrm>
        </p:grpSpPr>
        <p:sp>
          <p:nvSpPr>
            <p:cNvPr id="206" name="Oval 205"/>
            <p:cNvSpPr/>
            <p:nvPr/>
          </p:nvSpPr>
          <p:spPr>
            <a:xfrm>
              <a:off x="3322154" y="2401625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Oval 206"/>
            <p:cNvSpPr/>
            <p:nvPr/>
          </p:nvSpPr>
          <p:spPr>
            <a:xfrm>
              <a:off x="3569142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Oval 207"/>
            <p:cNvSpPr/>
            <p:nvPr/>
          </p:nvSpPr>
          <p:spPr>
            <a:xfrm>
              <a:off x="3322154" y="2730942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Oval 208"/>
            <p:cNvSpPr/>
            <p:nvPr/>
          </p:nvSpPr>
          <p:spPr>
            <a:xfrm>
              <a:off x="3075167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Freeform 209"/>
            <p:cNvSpPr/>
            <p:nvPr/>
          </p:nvSpPr>
          <p:spPr>
            <a:xfrm>
              <a:off x="3492394" y="2479551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Freeform 210"/>
            <p:cNvSpPr/>
            <p:nvPr/>
          </p:nvSpPr>
          <p:spPr>
            <a:xfrm rot="10800000">
              <a:off x="3157496" y="2725143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Freeform 211"/>
            <p:cNvSpPr/>
            <p:nvPr/>
          </p:nvSpPr>
          <p:spPr>
            <a:xfrm flipH="1">
              <a:off x="3158892" y="248395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Freeform 212"/>
            <p:cNvSpPr/>
            <p:nvPr/>
          </p:nvSpPr>
          <p:spPr>
            <a:xfrm rot="10800000" flipH="1">
              <a:off x="3488208" y="272514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Freeform 213"/>
            <p:cNvSpPr/>
            <p:nvPr/>
          </p:nvSpPr>
          <p:spPr>
            <a:xfrm>
              <a:off x="3334455" y="2286000"/>
              <a:ext cx="136991" cy="126788"/>
            </a:xfrm>
            <a:custGeom>
              <a:avLst/>
              <a:gdLst>
                <a:gd name="connsiteX0" fmla="*/ 0 w 185980"/>
                <a:gd name="connsiteY0" fmla="*/ 0 h 6711"/>
                <a:gd name="connsiteX1" fmla="*/ 185980 w 185980"/>
                <a:gd name="connsiteY1" fmla="*/ 0 h 6711"/>
                <a:gd name="connsiteX0" fmla="*/ 2160 w 12160"/>
                <a:gd name="connsiteY0" fmla="*/ 223289 h 223707"/>
                <a:gd name="connsiteX1" fmla="*/ 12160 w 12160"/>
                <a:gd name="connsiteY1" fmla="*/ 223289 h 223707"/>
                <a:gd name="connsiteX0" fmla="*/ 1366 w 13800"/>
                <a:gd name="connsiteY0" fmla="*/ 342290 h 342290"/>
                <a:gd name="connsiteX1" fmla="*/ 11366 w 13800"/>
                <a:gd name="connsiteY1" fmla="*/ 342290 h 342290"/>
                <a:gd name="connsiteX0" fmla="*/ 1989 w 14293"/>
                <a:gd name="connsiteY0" fmla="*/ 324153 h 324153"/>
                <a:gd name="connsiteX1" fmla="*/ 11989 w 14293"/>
                <a:gd name="connsiteY1" fmla="*/ 324153 h 324153"/>
                <a:gd name="connsiteX0" fmla="*/ 2255 w 14511"/>
                <a:gd name="connsiteY0" fmla="*/ 370090 h 370090"/>
                <a:gd name="connsiteX1" fmla="*/ 12255 w 14511"/>
                <a:gd name="connsiteY1" fmla="*/ 370090 h 370090"/>
                <a:gd name="connsiteX0" fmla="*/ 2329 w 14189"/>
                <a:gd name="connsiteY0" fmla="*/ 440603 h 440603"/>
                <a:gd name="connsiteX1" fmla="*/ 12329 w 14189"/>
                <a:gd name="connsiteY1" fmla="*/ 440603 h 440603"/>
                <a:gd name="connsiteX0" fmla="*/ 2751 w 14550"/>
                <a:gd name="connsiteY0" fmla="*/ 444918 h 444918"/>
                <a:gd name="connsiteX1" fmla="*/ 12751 w 14550"/>
                <a:gd name="connsiteY1" fmla="*/ 444918 h 444918"/>
                <a:gd name="connsiteX0" fmla="*/ 2670 w 14857"/>
                <a:gd name="connsiteY0" fmla="*/ 449265 h 449265"/>
                <a:gd name="connsiteX1" fmla="*/ 12670 w 14857"/>
                <a:gd name="connsiteY1" fmla="*/ 449265 h 449265"/>
                <a:gd name="connsiteX0" fmla="*/ 2810 w 14974"/>
                <a:gd name="connsiteY0" fmla="*/ 403354 h 403354"/>
                <a:gd name="connsiteX1" fmla="*/ 12810 w 14974"/>
                <a:gd name="connsiteY1" fmla="*/ 403354 h 403354"/>
                <a:gd name="connsiteX0" fmla="*/ 2954 w 14489"/>
                <a:gd name="connsiteY0" fmla="*/ 354005 h 354005"/>
                <a:gd name="connsiteX1" fmla="*/ 12954 w 14489"/>
                <a:gd name="connsiteY1" fmla="*/ 354005 h 354005"/>
                <a:gd name="connsiteX0" fmla="*/ 1970 w 13635"/>
                <a:gd name="connsiteY0" fmla="*/ 349722 h 349722"/>
                <a:gd name="connsiteX1" fmla="*/ 11970 w 13635"/>
                <a:gd name="connsiteY1" fmla="*/ 349722 h 349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635" h="349722">
                  <a:moveTo>
                    <a:pt x="1970" y="349722"/>
                  </a:moveTo>
                  <a:cubicBezTo>
                    <a:pt x="-7474" y="-103494"/>
                    <a:pt x="20582" y="-129473"/>
                    <a:pt x="11970" y="349722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5" name="Straight Connector 214"/>
            <p:cNvCxnSpPr>
              <a:stCxn id="208" idx="0"/>
              <a:endCxn id="206" idx="4"/>
            </p:cNvCxnSpPr>
            <p:nvPr/>
          </p:nvCxnSpPr>
          <p:spPr>
            <a:xfrm flipV="1">
              <a:off x="3404484" y="2566284"/>
              <a:ext cx="0" cy="164658"/>
            </a:xfrm>
            <a:prstGeom prst="line">
              <a:avLst/>
            </a:pr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grpSp>
        <p:nvGrpSpPr>
          <p:cNvPr id="200" name="Group 199"/>
          <p:cNvGrpSpPr/>
          <p:nvPr/>
        </p:nvGrpSpPr>
        <p:grpSpPr>
          <a:xfrm>
            <a:off x="3358002" y="3199794"/>
            <a:ext cx="531549" cy="533400"/>
            <a:chOff x="2057400" y="2438400"/>
            <a:chExt cx="379678" cy="381000"/>
          </a:xfrm>
        </p:grpSpPr>
        <p:sp>
          <p:nvSpPr>
            <p:cNvPr id="203" name="AutoShape 568"/>
            <p:cNvSpPr>
              <a:spLocks noChangeArrowheads="1"/>
            </p:cNvSpPr>
            <p:nvPr/>
          </p:nvSpPr>
          <p:spPr bwMode="auto">
            <a:xfrm>
              <a:off x="2057400" y="2438400"/>
              <a:ext cx="379678" cy="379204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" name="AutoShape 569"/>
            <p:cNvSpPr>
              <a:spLocks noChangeArrowheads="1"/>
            </p:cNvSpPr>
            <p:nvPr/>
          </p:nvSpPr>
          <p:spPr bwMode="auto">
            <a:xfrm rot="7281778">
              <a:off x="2057637" y="2439959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" name="AutoShape 570"/>
            <p:cNvSpPr>
              <a:spLocks noChangeArrowheads="1"/>
            </p:cNvSpPr>
            <p:nvPr/>
          </p:nvSpPr>
          <p:spPr bwMode="auto">
            <a:xfrm rot="14395787">
              <a:off x="2057637" y="2438163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1" name="TextBox 200"/>
          <p:cNvSpPr txBox="1"/>
          <p:nvPr/>
        </p:nvSpPr>
        <p:spPr>
          <a:xfrm>
            <a:off x="3271917" y="2742594"/>
            <a:ext cx="703719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b="1" dirty="0">
                <a:latin typeface="Arial" charset="0"/>
                <a:ea typeface="Arial" charset="0"/>
                <a:cs typeface="Arial" charset="0"/>
              </a:rPr>
              <a:t>Logging</a:t>
            </a:r>
            <a:br>
              <a:rPr lang="en-US" sz="1400" b="1" dirty="0">
                <a:latin typeface="Arial" charset="0"/>
                <a:ea typeface="Arial" charset="0"/>
                <a:cs typeface="Arial" charset="0"/>
              </a:rPr>
            </a:br>
            <a:r>
              <a:rPr lang="en-US" sz="1400" b="1" dirty="0">
                <a:latin typeface="Arial" charset="0"/>
                <a:ea typeface="Arial" charset="0"/>
                <a:cs typeface="Arial" charset="0"/>
              </a:rPr>
              <a:t>Module</a:t>
            </a:r>
          </a:p>
        </p:txBody>
      </p:sp>
      <p:sp>
        <p:nvSpPr>
          <p:cNvPr id="202" name="TextBox 201"/>
          <p:cNvSpPr txBox="1"/>
          <p:nvPr/>
        </p:nvSpPr>
        <p:spPr>
          <a:xfrm>
            <a:off x="4361274" y="2742594"/>
            <a:ext cx="714939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b="1" dirty="0">
                <a:latin typeface="Arial" charset="0"/>
                <a:ea typeface="Arial" charset="0"/>
                <a:cs typeface="Arial" charset="0"/>
              </a:rPr>
              <a:t>State</a:t>
            </a:r>
            <a:br>
              <a:rPr lang="en-US" sz="1400" b="1" dirty="0">
                <a:latin typeface="Arial" charset="0"/>
                <a:ea typeface="Arial" charset="0"/>
                <a:cs typeface="Arial" charset="0"/>
              </a:rPr>
            </a:br>
            <a:r>
              <a:rPr lang="en-US" sz="1400" b="1" dirty="0">
                <a:latin typeface="Arial" charset="0"/>
                <a:ea typeface="Arial" charset="0"/>
                <a:cs typeface="Arial" charset="0"/>
              </a:rPr>
              <a:t>Machine</a:t>
            </a:r>
          </a:p>
        </p:txBody>
      </p:sp>
      <p:sp>
        <p:nvSpPr>
          <p:cNvPr id="221" name="Rounded Rectangle 220"/>
          <p:cNvSpPr/>
          <p:nvPr/>
        </p:nvSpPr>
        <p:spPr>
          <a:xfrm>
            <a:off x="5428074" y="2666394"/>
            <a:ext cx="2286000" cy="1905000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2" name="Group 221"/>
          <p:cNvGrpSpPr/>
          <p:nvPr/>
        </p:nvGrpSpPr>
        <p:grpSpPr>
          <a:xfrm>
            <a:off x="5732874" y="4190394"/>
            <a:ext cx="1524000" cy="228600"/>
            <a:chOff x="1828800" y="3733800"/>
            <a:chExt cx="1524000" cy="228600"/>
          </a:xfrm>
        </p:grpSpPr>
        <p:sp>
          <p:nvSpPr>
            <p:cNvPr id="241" name="Rectangle 240"/>
            <p:cNvSpPr/>
            <p:nvPr/>
          </p:nvSpPr>
          <p:spPr>
            <a:xfrm>
              <a:off x="1828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>
                  <a:solidFill>
                    <a:schemeClr val="tx1"/>
                  </a:solidFill>
                  <a:latin typeface="Arial" charset="0"/>
                </a:rPr>
                <a:t>add</a:t>
              </a:r>
            </a:p>
          </p:txBody>
        </p:sp>
        <p:sp>
          <p:nvSpPr>
            <p:cNvPr id="242" name="Rectangle 241"/>
            <p:cNvSpPr/>
            <p:nvPr/>
          </p:nvSpPr>
          <p:spPr>
            <a:xfrm>
              <a:off x="2209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 err="1">
                  <a:solidFill>
                    <a:schemeClr val="tx1"/>
                  </a:solidFill>
                  <a:latin typeface="Arial" charset="0"/>
                </a:rPr>
                <a:t>jmp</a:t>
              </a:r>
              <a:endParaRPr lang="en-US" sz="1400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43" name="Rectangle 242"/>
            <p:cNvSpPr/>
            <p:nvPr/>
          </p:nvSpPr>
          <p:spPr>
            <a:xfrm>
              <a:off x="2590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 err="1">
                  <a:solidFill>
                    <a:schemeClr val="tx1"/>
                  </a:solidFill>
                  <a:latin typeface="Arial" charset="0"/>
                </a:rPr>
                <a:t>mov</a:t>
              </a:r>
              <a:endParaRPr lang="en-US" sz="1400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44" name="Rectangle 243"/>
            <p:cNvSpPr/>
            <p:nvPr/>
          </p:nvSpPr>
          <p:spPr>
            <a:xfrm>
              <a:off x="2971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 err="1">
                  <a:solidFill>
                    <a:schemeClr val="tx1"/>
                  </a:solidFill>
                  <a:latin typeface="Arial" charset="0"/>
                </a:rPr>
                <a:t>shl</a:t>
              </a:r>
              <a:endParaRPr lang="en-US" sz="1400" dirty="0">
                <a:solidFill>
                  <a:schemeClr val="tx1"/>
                </a:solidFill>
                <a:latin typeface="Arial" charset="0"/>
              </a:endParaRPr>
            </a:p>
          </p:txBody>
        </p:sp>
      </p:grpSp>
      <p:sp>
        <p:nvSpPr>
          <p:cNvPr id="223" name="TextBox 222"/>
          <p:cNvSpPr txBox="1"/>
          <p:nvPr/>
        </p:nvSpPr>
        <p:spPr>
          <a:xfrm>
            <a:off x="6331368" y="3961794"/>
            <a:ext cx="327013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b="1" dirty="0">
                <a:latin typeface="Arial" charset="0"/>
                <a:ea typeface="Arial" charset="0"/>
                <a:cs typeface="Arial" charset="0"/>
              </a:rPr>
              <a:t>Log</a:t>
            </a:r>
          </a:p>
        </p:txBody>
      </p:sp>
      <p:grpSp>
        <p:nvGrpSpPr>
          <p:cNvPr id="224" name="Group 223"/>
          <p:cNvGrpSpPr/>
          <p:nvPr/>
        </p:nvGrpSpPr>
        <p:grpSpPr>
          <a:xfrm>
            <a:off x="6826841" y="3199794"/>
            <a:ext cx="658633" cy="609600"/>
            <a:chOff x="3075167" y="2286000"/>
            <a:chExt cx="658633" cy="609600"/>
          </a:xfrm>
        </p:grpSpPr>
        <p:sp>
          <p:nvSpPr>
            <p:cNvPr id="231" name="Oval 230"/>
            <p:cNvSpPr/>
            <p:nvPr/>
          </p:nvSpPr>
          <p:spPr>
            <a:xfrm>
              <a:off x="3322154" y="2401625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Oval 231"/>
            <p:cNvSpPr/>
            <p:nvPr/>
          </p:nvSpPr>
          <p:spPr>
            <a:xfrm>
              <a:off x="3569142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Oval 232"/>
            <p:cNvSpPr/>
            <p:nvPr/>
          </p:nvSpPr>
          <p:spPr>
            <a:xfrm>
              <a:off x="3322154" y="2730942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Oval 233"/>
            <p:cNvSpPr/>
            <p:nvPr/>
          </p:nvSpPr>
          <p:spPr>
            <a:xfrm>
              <a:off x="3075167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Freeform 234"/>
            <p:cNvSpPr/>
            <p:nvPr/>
          </p:nvSpPr>
          <p:spPr>
            <a:xfrm>
              <a:off x="3492394" y="2479551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Freeform 235"/>
            <p:cNvSpPr/>
            <p:nvPr/>
          </p:nvSpPr>
          <p:spPr>
            <a:xfrm rot="10800000">
              <a:off x="3157496" y="2725143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Freeform 236"/>
            <p:cNvSpPr/>
            <p:nvPr/>
          </p:nvSpPr>
          <p:spPr>
            <a:xfrm flipH="1">
              <a:off x="3158892" y="248395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Freeform 237"/>
            <p:cNvSpPr/>
            <p:nvPr/>
          </p:nvSpPr>
          <p:spPr>
            <a:xfrm rot="10800000" flipH="1">
              <a:off x="3488208" y="272514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Freeform 238"/>
            <p:cNvSpPr/>
            <p:nvPr/>
          </p:nvSpPr>
          <p:spPr>
            <a:xfrm>
              <a:off x="3334455" y="2286000"/>
              <a:ext cx="136991" cy="126788"/>
            </a:xfrm>
            <a:custGeom>
              <a:avLst/>
              <a:gdLst>
                <a:gd name="connsiteX0" fmla="*/ 0 w 185980"/>
                <a:gd name="connsiteY0" fmla="*/ 0 h 6711"/>
                <a:gd name="connsiteX1" fmla="*/ 185980 w 185980"/>
                <a:gd name="connsiteY1" fmla="*/ 0 h 6711"/>
                <a:gd name="connsiteX0" fmla="*/ 2160 w 12160"/>
                <a:gd name="connsiteY0" fmla="*/ 223289 h 223707"/>
                <a:gd name="connsiteX1" fmla="*/ 12160 w 12160"/>
                <a:gd name="connsiteY1" fmla="*/ 223289 h 223707"/>
                <a:gd name="connsiteX0" fmla="*/ 1366 w 13800"/>
                <a:gd name="connsiteY0" fmla="*/ 342290 h 342290"/>
                <a:gd name="connsiteX1" fmla="*/ 11366 w 13800"/>
                <a:gd name="connsiteY1" fmla="*/ 342290 h 342290"/>
                <a:gd name="connsiteX0" fmla="*/ 1989 w 14293"/>
                <a:gd name="connsiteY0" fmla="*/ 324153 h 324153"/>
                <a:gd name="connsiteX1" fmla="*/ 11989 w 14293"/>
                <a:gd name="connsiteY1" fmla="*/ 324153 h 324153"/>
                <a:gd name="connsiteX0" fmla="*/ 2255 w 14511"/>
                <a:gd name="connsiteY0" fmla="*/ 370090 h 370090"/>
                <a:gd name="connsiteX1" fmla="*/ 12255 w 14511"/>
                <a:gd name="connsiteY1" fmla="*/ 370090 h 370090"/>
                <a:gd name="connsiteX0" fmla="*/ 2329 w 14189"/>
                <a:gd name="connsiteY0" fmla="*/ 440603 h 440603"/>
                <a:gd name="connsiteX1" fmla="*/ 12329 w 14189"/>
                <a:gd name="connsiteY1" fmla="*/ 440603 h 440603"/>
                <a:gd name="connsiteX0" fmla="*/ 2751 w 14550"/>
                <a:gd name="connsiteY0" fmla="*/ 444918 h 444918"/>
                <a:gd name="connsiteX1" fmla="*/ 12751 w 14550"/>
                <a:gd name="connsiteY1" fmla="*/ 444918 h 444918"/>
                <a:gd name="connsiteX0" fmla="*/ 2670 w 14857"/>
                <a:gd name="connsiteY0" fmla="*/ 449265 h 449265"/>
                <a:gd name="connsiteX1" fmla="*/ 12670 w 14857"/>
                <a:gd name="connsiteY1" fmla="*/ 449265 h 449265"/>
                <a:gd name="connsiteX0" fmla="*/ 2810 w 14974"/>
                <a:gd name="connsiteY0" fmla="*/ 403354 h 403354"/>
                <a:gd name="connsiteX1" fmla="*/ 12810 w 14974"/>
                <a:gd name="connsiteY1" fmla="*/ 403354 h 403354"/>
                <a:gd name="connsiteX0" fmla="*/ 2954 w 14489"/>
                <a:gd name="connsiteY0" fmla="*/ 354005 h 354005"/>
                <a:gd name="connsiteX1" fmla="*/ 12954 w 14489"/>
                <a:gd name="connsiteY1" fmla="*/ 354005 h 354005"/>
                <a:gd name="connsiteX0" fmla="*/ 1970 w 13635"/>
                <a:gd name="connsiteY0" fmla="*/ 349722 h 349722"/>
                <a:gd name="connsiteX1" fmla="*/ 11970 w 13635"/>
                <a:gd name="connsiteY1" fmla="*/ 349722 h 349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635" h="349722">
                  <a:moveTo>
                    <a:pt x="1970" y="349722"/>
                  </a:moveTo>
                  <a:cubicBezTo>
                    <a:pt x="-7474" y="-103494"/>
                    <a:pt x="20582" y="-129473"/>
                    <a:pt x="11970" y="349722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0" name="Straight Connector 239"/>
            <p:cNvCxnSpPr>
              <a:stCxn id="233" idx="0"/>
              <a:endCxn id="231" idx="4"/>
            </p:cNvCxnSpPr>
            <p:nvPr/>
          </p:nvCxnSpPr>
          <p:spPr>
            <a:xfrm flipV="1">
              <a:off x="3404484" y="2566284"/>
              <a:ext cx="0" cy="164658"/>
            </a:xfrm>
            <a:prstGeom prst="line">
              <a:avLst/>
            </a:pr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grpSp>
        <p:nvGrpSpPr>
          <p:cNvPr id="225" name="Group 224"/>
          <p:cNvGrpSpPr/>
          <p:nvPr/>
        </p:nvGrpSpPr>
        <p:grpSpPr>
          <a:xfrm>
            <a:off x="5796402" y="3199794"/>
            <a:ext cx="531549" cy="533400"/>
            <a:chOff x="2057400" y="2438400"/>
            <a:chExt cx="379678" cy="381000"/>
          </a:xfrm>
        </p:grpSpPr>
        <p:sp>
          <p:nvSpPr>
            <p:cNvPr id="228" name="AutoShape 568"/>
            <p:cNvSpPr>
              <a:spLocks noChangeArrowheads="1"/>
            </p:cNvSpPr>
            <p:nvPr/>
          </p:nvSpPr>
          <p:spPr bwMode="auto">
            <a:xfrm>
              <a:off x="2057400" y="2438400"/>
              <a:ext cx="379678" cy="379204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9" name="AutoShape 569"/>
            <p:cNvSpPr>
              <a:spLocks noChangeArrowheads="1"/>
            </p:cNvSpPr>
            <p:nvPr/>
          </p:nvSpPr>
          <p:spPr bwMode="auto">
            <a:xfrm rot="7281778">
              <a:off x="2057637" y="2439959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0" name="AutoShape 570"/>
            <p:cNvSpPr>
              <a:spLocks noChangeArrowheads="1"/>
            </p:cNvSpPr>
            <p:nvPr/>
          </p:nvSpPr>
          <p:spPr bwMode="auto">
            <a:xfrm rot="14395787">
              <a:off x="2057637" y="2438163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6" name="TextBox 225"/>
          <p:cNvSpPr txBox="1"/>
          <p:nvPr/>
        </p:nvSpPr>
        <p:spPr>
          <a:xfrm>
            <a:off x="5710319" y="2742594"/>
            <a:ext cx="703718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b="1" dirty="0">
                <a:latin typeface="Arial" charset="0"/>
                <a:ea typeface="Arial" charset="0"/>
                <a:cs typeface="Arial" charset="0"/>
              </a:rPr>
              <a:t>Logging</a:t>
            </a:r>
          </a:p>
          <a:p>
            <a:pPr>
              <a:lnSpc>
                <a:spcPts val="1500"/>
              </a:lnSpc>
            </a:pPr>
            <a:r>
              <a:rPr lang="en-US" sz="1400" b="1" dirty="0">
                <a:latin typeface="Arial" charset="0"/>
                <a:ea typeface="Arial" charset="0"/>
                <a:cs typeface="Arial" charset="0"/>
              </a:rPr>
              <a:t>Module</a:t>
            </a:r>
          </a:p>
        </p:txBody>
      </p:sp>
      <p:sp>
        <p:nvSpPr>
          <p:cNvPr id="227" name="TextBox 226"/>
          <p:cNvSpPr txBox="1"/>
          <p:nvPr/>
        </p:nvSpPr>
        <p:spPr>
          <a:xfrm>
            <a:off x="6799674" y="2742594"/>
            <a:ext cx="714939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b="1" dirty="0">
                <a:latin typeface="Arial" charset="0"/>
                <a:ea typeface="Arial" charset="0"/>
                <a:cs typeface="Arial" charset="0"/>
              </a:rPr>
              <a:t>State</a:t>
            </a:r>
            <a:br>
              <a:rPr lang="en-US" sz="1400" b="1" dirty="0">
                <a:latin typeface="Arial" charset="0"/>
                <a:ea typeface="Arial" charset="0"/>
                <a:cs typeface="Arial" charset="0"/>
              </a:rPr>
            </a:br>
            <a:r>
              <a:rPr lang="en-US" sz="1400" b="1" dirty="0">
                <a:latin typeface="Arial" charset="0"/>
                <a:ea typeface="Arial" charset="0"/>
                <a:cs typeface="Arial" charset="0"/>
              </a:rPr>
              <a:t>Machine</a:t>
            </a:r>
          </a:p>
        </p:txBody>
      </p:sp>
      <p:sp>
        <p:nvSpPr>
          <p:cNvPr id="245" name="TextBox 244"/>
          <p:cNvSpPr txBox="1"/>
          <p:nvPr/>
        </p:nvSpPr>
        <p:spPr>
          <a:xfrm>
            <a:off x="6001847" y="4612093"/>
            <a:ext cx="11384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charset="0"/>
                <a:ea typeface="Arial" charset="0"/>
                <a:cs typeface="Arial" charset="0"/>
              </a:rPr>
              <a:t>Primary</a:t>
            </a:r>
          </a:p>
        </p:txBody>
      </p:sp>
      <p:sp>
        <p:nvSpPr>
          <p:cNvPr id="262" name="TextBox 261"/>
          <p:cNvSpPr txBox="1"/>
          <p:nvPr/>
        </p:nvSpPr>
        <p:spPr>
          <a:xfrm>
            <a:off x="7841868" y="1810527"/>
            <a:ext cx="10390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charset="0"/>
                <a:ea typeface="Arial" charset="0"/>
                <a:cs typeface="Arial" charset="0"/>
              </a:rPr>
              <a:t>Clients</a:t>
            </a:r>
          </a:p>
        </p:txBody>
      </p:sp>
      <p:pic>
        <p:nvPicPr>
          <p:cNvPr id="263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674" y="1671222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4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1674" y="1671222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5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674" y="1671222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6674" y="1671222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7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674" y="1671222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8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6674" y="1671222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9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1674" y="1671222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72" name="Straight Connector 271"/>
          <p:cNvCxnSpPr/>
          <p:nvPr/>
        </p:nvCxnSpPr>
        <p:spPr>
          <a:xfrm>
            <a:off x="6037674" y="2361594"/>
            <a:ext cx="0" cy="762000"/>
          </a:xfrm>
          <a:prstGeom prst="line">
            <a:avLst/>
          </a:pr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3" name="Freeform 272"/>
          <p:cNvSpPr/>
          <p:nvPr/>
        </p:nvSpPr>
        <p:spPr>
          <a:xfrm>
            <a:off x="3845955" y="2858216"/>
            <a:ext cx="2007031" cy="355783"/>
          </a:xfrm>
          <a:custGeom>
            <a:avLst/>
            <a:gdLst>
              <a:gd name="connsiteX0" fmla="*/ 1983783 w 1983783"/>
              <a:gd name="connsiteY0" fmla="*/ 25352 h 25352"/>
              <a:gd name="connsiteX1" fmla="*/ 0 w 1983783"/>
              <a:gd name="connsiteY1" fmla="*/ 25352 h 25352"/>
              <a:gd name="connsiteX0" fmla="*/ 1983783 w 1983783"/>
              <a:gd name="connsiteY0" fmla="*/ 203577 h 203577"/>
              <a:gd name="connsiteX1" fmla="*/ 0 w 1983783"/>
              <a:gd name="connsiteY1" fmla="*/ 203577 h 203577"/>
              <a:gd name="connsiteX0" fmla="*/ 1983783 w 1983783"/>
              <a:gd name="connsiteY0" fmla="*/ 283044 h 283044"/>
              <a:gd name="connsiteX1" fmla="*/ 0 w 1983783"/>
              <a:gd name="connsiteY1" fmla="*/ 283044 h 283044"/>
              <a:gd name="connsiteX0" fmla="*/ 2007031 w 2007031"/>
              <a:gd name="connsiteY0" fmla="*/ 265800 h 296797"/>
              <a:gd name="connsiteX1" fmla="*/ 0 w 2007031"/>
              <a:gd name="connsiteY1" fmla="*/ 296797 h 296797"/>
              <a:gd name="connsiteX0" fmla="*/ 2007031 w 2007031"/>
              <a:gd name="connsiteY0" fmla="*/ 306367 h 337364"/>
              <a:gd name="connsiteX1" fmla="*/ 0 w 2007031"/>
              <a:gd name="connsiteY1" fmla="*/ 337364 h 337364"/>
              <a:gd name="connsiteX0" fmla="*/ 2007031 w 2007031"/>
              <a:gd name="connsiteY0" fmla="*/ 324786 h 355783"/>
              <a:gd name="connsiteX1" fmla="*/ 0 w 2007031"/>
              <a:gd name="connsiteY1" fmla="*/ 355783 h 355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07031" h="355783">
                <a:moveTo>
                  <a:pt x="2007031" y="324786"/>
                </a:moveTo>
                <a:cubicBezTo>
                  <a:pt x="1444571" y="-30384"/>
                  <a:pt x="796872" y="-191824"/>
                  <a:pt x="0" y="355783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5" name="Freeform 274"/>
          <p:cNvSpPr/>
          <p:nvPr/>
        </p:nvSpPr>
        <p:spPr>
          <a:xfrm>
            <a:off x="3628979" y="3771940"/>
            <a:ext cx="867905" cy="371959"/>
          </a:xfrm>
          <a:custGeom>
            <a:avLst/>
            <a:gdLst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67905" h="371959">
                <a:moveTo>
                  <a:pt x="0" y="0"/>
                </a:moveTo>
                <a:cubicBezTo>
                  <a:pt x="12916" y="335796"/>
                  <a:pt x="552773" y="-41330"/>
                  <a:pt x="867905" y="371959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7" name="Straight Connector 276"/>
          <p:cNvCxnSpPr/>
          <p:nvPr/>
        </p:nvCxnSpPr>
        <p:spPr>
          <a:xfrm flipV="1">
            <a:off x="4712568" y="3843043"/>
            <a:ext cx="0" cy="457200"/>
          </a:xfrm>
          <a:prstGeom prst="line">
            <a:avLst/>
          </a:pr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8" name="Freeform 277"/>
          <p:cNvSpPr/>
          <p:nvPr/>
        </p:nvSpPr>
        <p:spPr>
          <a:xfrm>
            <a:off x="6060922" y="3771940"/>
            <a:ext cx="867905" cy="371959"/>
          </a:xfrm>
          <a:custGeom>
            <a:avLst/>
            <a:gdLst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67905" h="371959">
                <a:moveTo>
                  <a:pt x="0" y="0"/>
                </a:moveTo>
                <a:cubicBezTo>
                  <a:pt x="12916" y="335796"/>
                  <a:pt x="552773" y="-41330"/>
                  <a:pt x="867905" y="371959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3" name="Straight Connector 282"/>
          <p:cNvCxnSpPr/>
          <p:nvPr/>
        </p:nvCxnSpPr>
        <p:spPr>
          <a:xfrm flipV="1">
            <a:off x="7149678" y="3843043"/>
            <a:ext cx="0" cy="457200"/>
          </a:xfrm>
          <a:prstGeom prst="line">
            <a:avLst/>
          </a:pr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5" name="Freeform 284"/>
          <p:cNvSpPr/>
          <p:nvPr/>
        </p:nvSpPr>
        <p:spPr>
          <a:xfrm>
            <a:off x="6224945" y="2090374"/>
            <a:ext cx="922149" cy="1022888"/>
          </a:xfrm>
          <a:custGeom>
            <a:avLst/>
            <a:gdLst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22149 w 922149"/>
              <a:gd name="connsiteY0" fmla="*/ 1022888 h 1022888"/>
              <a:gd name="connsiteX1" fmla="*/ 0 w 922149"/>
              <a:gd name="connsiteY1" fmla="*/ 0 h 1022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22149" h="1022888">
                <a:moveTo>
                  <a:pt x="922149" y="1022888"/>
                </a:moveTo>
                <a:cubicBezTo>
                  <a:pt x="876945" y="548898"/>
                  <a:pt x="669011" y="198894"/>
                  <a:pt x="0" y="0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600986" y="2333519"/>
            <a:ext cx="4138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shl</a:t>
            </a:r>
            <a:endParaRPr lang="en-US" sz="140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97" name="TextBox 96"/>
          <p:cNvSpPr txBox="1"/>
          <p:nvPr/>
        </p:nvSpPr>
        <p:spPr>
          <a:xfrm>
            <a:off x="7840294" y="3374138"/>
            <a:ext cx="11256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charset="0"/>
                <a:ea typeface="Arial" charset="0"/>
                <a:cs typeface="Arial" charset="0"/>
              </a:rPr>
              <a:t>Servers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3538171" y="4612093"/>
            <a:ext cx="11128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charset="0"/>
                <a:ea typeface="Arial" charset="0"/>
                <a:cs typeface="Arial" charset="0"/>
              </a:rPr>
              <a:t>Backup</a:t>
            </a:r>
          </a:p>
        </p:txBody>
      </p:sp>
      <p:sp>
        <p:nvSpPr>
          <p:cNvPr id="101" name="Content Placeholder 1"/>
          <p:cNvSpPr txBox="1">
            <a:spLocks/>
          </p:cNvSpPr>
          <p:nvPr/>
        </p:nvSpPr>
        <p:spPr bwMode="auto">
          <a:xfrm>
            <a:off x="856074" y="5508396"/>
            <a:ext cx="7653343" cy="105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»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b="0" dirty="0"/>
              <a:t>Replicated log =&gt; replicated state machine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0" dirty="0"/>
              <a:t>All servers execute same commands in same order</a:t>
            </a:r>
            <a:endParaRPr lang="en-US" sz="2400" b="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40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3" grpId="0" animBg="1"/>
      <p:bldP spid="275" grpId="0" animBg="1"/>
      <p:bldP spid="278" grpId="0" animBg="1"/>
      <p:bldP spid="28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56074" y="5508396"/>
            <a:ext cx="7653343" cy="1050400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Replicated log =&gt; replicated state machine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All servers execute same commands in same order</a:t>
            </a:r>
            <a:endParaRPr lang="en-US" sz="2400" dirty="0">
              <a:solidFill>
                <a:schemeClr val="accent4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Why does this work?</a:t>
            </a:r>
            <a:br>
              <a:rPr lang="en-US" dirty="0"/>
            </a:br>
            <a:r>
              <a:rPr lang="en-US" dirty="0"/>
              <a:t>Synchronous Replication</a:t>
            </a:r>
          </a:p>
        </p:txBody>
      </p:sp>
      <p:sp>
        <p:nvSpPr>
          <p:cNvPr id="64" name="Rounded Rectangle 63"/>
          <p:cNvSpPr/>
          <p:nvPr/>
        </p:nvSpPr>
        <p:spPr>
          <a:xfrm>
            <a:off x="551274" y="2666394"/>
            <a:ext cx="2286000" cy="1905000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1" name="Group 90"/>
          <p:cNvGrpSpPr/>
          <p:nvPr/>
        </p:nvGrpSpPr>
        <p:grpSpPr>
          <a:xfrm>
            <a:off x="856074" y="4190394"/>
            <a:ext cx="1524000" cy="228600"/>
            <a:chOff x="1828800" y="3733800"/>
            <a:chExt cx="1524000" cy="228600"/>
          </a:xfrm>
        </p:grpSpPr>
        <p:sp>
          <p:nvSpPr>
            <p:cNvPr id="66" name="Rectangle 65"/>
            <p:cNvSpPr/>
            <p:nvPr/>
          </p:nvSpPr>
          <p:spPr>
            <a:xfrm>
              <a:off x="1828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>
                  <a:solidFill>
                    <a:schemeClr val="tx1"/>
                  </a:solidFill>
                  <a:latin typeface="Arial" charset="0"/>
                </a:rPr>
                <a:t>add</a:t>
              </a: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2209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 err="1">
                  <a:solidFill>
                    <a:schemeClr val="tx1"/>
                  </a:solidFill>
                  <a:latin typeface="Arial" charset="0"/>
                </a:rPr>
                <a:t>jmp</a:t>
              </a:r>
              <a:endParaRPr lang="en-US" sz="1400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2590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 err="1">
                  <a:solidFill>
                    <a:schemeClr val="tx1"/>
                  </a:solidFill>
                  <a:latin typeface="Arial" charset="0"/>
                </a:rPr>
                <a:t>mov</a:t>
              </a:r>
              <a:endParaRPr lang="en-US" sz="1400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2971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 err="1">
                  <a:solidFill>
                    <a:schemeClr val="tx1"/>
                  </a:solidFill>
                  <a:latin typeface="Arial" charset="0"/>
                </a:rPr>
                <a:t>shl</a:t>
              </a:r>
              <a:endParaRPr lang="en-US" sz="1400" dirty="0">
                <a:solidFill>
                  <a:schemeClr val="tx1"/>
                </a:solidFill>
                <a:latin typeface="Arial" charset="0"/>
              </a:endParaRPr>
            </a:p>
          </p:txBody>
        </p:sp>
      </p:grpSp>
      <p:sp>
        <p:nvSpPr>
          <p:cNvPr id="70" name="TextBox 69"/>
          <p:cNvSpPr txBox="1"/>
          <p:nvPr/>
        </p:nvSpPr>
        <p:spPr>
          <a:xfrm>
            <a:off x="1454568" y="3961794"/>
            <a:ext cx="327013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b="1" dirty="0">
                <a:latin typeface="Arial" charset="0"/>
                <a:ea typeface="Arial" charset="0"/>
                <a:cs typeface="Arial" charset="0"/>
              </a:rPr>
              <a:t>Log</a:t>
            </a:r>
          </a:p>
        </p:txBody>
      </p:sp>
      <p:grpSp>
        <p:nvGrpSpPr>
          <p:cNvPr id="90" name="Group 89"/>
          <p:cNvGrpSpPr/>
          <p:nvPr/>
        </p:nvGrpSpPr>
        <p:grpSpPr>
          <a:xfrm>
            <a:off x="1950041" y="3199794"/>
            <a:ext cx="658633" cy="609600"/>
            <a:chOff x="3075167" y="2286000"/>
            <a:chExt cx="658633" cy="609600"/>
          </a:xfrm>
        </p:grpSpPr>
        <p:sp>
          <p:nvSpPr>
            <p:cNvPr id="72" name="Oval 71"/>
            <p:cNvSpPr/>
            <p:nvPr/>
          </p:nvSpPr>
          <p:spPr>
            <a:xfrm>
              <a:off x="3322154" y="2401625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/>
            <p:cNvSpPr/>
            <p:nvPr/>
          </p:nvSpPr>
          <p:spPr>
            <a:xfrm>
              <a:off x="3569142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/>
            <p:cNvSpPr/>
            <p:nvPr/>
          </p:nvSpPr>
          <p:spPr>
            <a:xfrm>
              <a:off x="3322154" y="2730942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/>
            <p:cNvSpPr/>
            <p:nvPr/>
          </p:nvSpPr>
          <p:spPr>
            <a:xfrm>
              <a:off x="3075167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 75"/>
            <p:cNvSpPr/>
            <p:nvPr/>
          </p:nvSpPr>
          <p:spPr>
            <a:xfrm>
              <a:off x="3492394" y="2479551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 76"/>
            <p:cNvSpPr/>
            <p:nvPr/>
          </p:nvSpPr>
          <p:spPr>
            <a:xfrm rot="10800000">
              <a:off x="3157496" y="2725143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 77"/>
            <p:cNvSpPr/>
            <p:nvPr/>
          </p:nvSpPr>
          <p:spPr>
            <a:xfrm flipH="1">
              <a:off x="3158892" y="248395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 78"/>
            <p:cNvSpPr/>
            <p:nvPr/>
          </p:nvSpPr>
          <p:spPr>
            <a:xfrm rot="10800000" flipH="1">
              <a:off x="3488208" y="272514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 79"/>
            <p:cNvSpPr/>
            <p:nvPr/>
          </p:nvSpPr>
          <p:spPr>
            <a:xfrm>
              <a:off x="3334455" y="2286000"/>
              <a:ext cx="136991" cy="126788"/>
            </a:xfrm>
            <a:custGeom>
              <a:avLst/>
              <a:gdLst>
                <a:gd name="connsiteX0" fmla="*/ 0 w 185980"/>
                <a:gd name="connsiteY0" fmla="*/ 0 h 6711"/>
                <a:gd name="connsiteX1" fmla="*/ 185980 w 185980"/>
                <a:gd name="connsiteY1" fmla="*/ 0 h 6711"/>
                <a:gd name="connsiteX0" fmla="*/ 2160 w 12160"/>
                <a:gd name="connsiteY0" fmla="*/ 223289 h 223707"/>
                <a:gd name="connsiteX1" fmla="*/ 12160 w 12160"/>
                <a:gd name="connsiteY1" fmla="*/ 223289 h 223707"/>
                <a:gd name="connsiteX0" fmla="*/ 1366 w 13800"/>
                <a:gd name="connsiteY0" fmla="*/ 342290 h 342290"/>
                <a:gd name="connsiteX1" fmla="*/ 11366 w 13800"/>
                <a:gd name="connsiteY1" fmla="*/ 342290 h 342290"/>
                <a:gd name="connsiteX0" fmla="*/ 1989 w 14293"/>
                <a:gd name="connsiteY0" fmla="*/ 324153 h 324153"/>
                <a:gd name="connsiteX1" fmla="*/ 11989 w 14293"/>
                <a:gd name="connsiteY1" fmla="*/ 324153 h 324153"/>
                <a:gd name="connsiteX0" fmla="*/ 2255 w 14511"/>
                <a:gd name="connsiteY0" fmla="*/ 370090 h 370090"/>
                <a:gd name="connsiteX1" fmla="*/ 12255 w 14511"/>
                <a:gd name="connsiteY1" fmla="*/ 370090 h 370090"/>
                <a:gd name="connsiteX0" fmla="*/ 2329 w 14189"/>
                <a:gd name="connsiteY0" fmla="*/ 440603 h 440603"/>
                <a:gd name="connsiteX1" fmla="*/ 12329 w 14189"/>
                <a:gd name="connsiteY1" fmla="*/ 440603 h 440603"/>
                <a:gd name="connsiteX0" fmla="*/ 2751 w 14550"/>
                <a:gd name="connsiteY0" fmla="*/ 444918 h 444918"/>
                <a:gd name="connsiteX1" fmla="*/ 12751 w 14550"/>
                <a:gd name="connsiteY1" fmla="*/ 444918 h 444918"/>
                <a:gd name="connsiteX0" fmla="*/ 2670 w 14857"/>
                <a:gd name="connsiteY0" fmla="*/ 449265 h 449265"/>
                <a:gd name="connsiteX1" fmla="*/ 12670 w 14857"/>
                <a:gd name="connsiteY1" fmla="*/ 449265 h 449265"/>
                <a:gd name="connsiteX0" fmla="*/ 2810 w 14974"/>
                <a:gd name="connsiteY0" fmla="*/ 403354 h 403354"/>
                <a:gd name="connsiteX1" fmla="*/ 12810 w 14974"/>
                <a:gd name="connsiteY1" fmla="*/ 403354 h 403354"/>
                <a:gd name="connsiteX0" fmla="*/ 2954 w 14489"/>
                <a:gd name="connsiteY0" fmla="*/ 354005 h 354005"/>
                <a:gd name="connsiteX1" fmla="*/ 12954 w 14489"/>
                <a:gd name="connsiteY1" fmla="*/ 354005 h 354005"/>
                <a:gd name="connsiteX0" fmla="*/ 1970 w 13635"/>
                <a:gd name="connsiteY0" fmla="*/ 349722 h 349722"/>
                <a:gd name="connsiteX1" fmla="*/ 11970 w 13635"/>
                <a:gd name="connsiteY1" fmla="*/ 349722 h 349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635" h="349722">
                  <a:moveTo>
                    <a:pt x="1970" y="349722"/>
                  </a:moveTo>
                  <a:cubicBezTo>
                    <a:pt x="-7474" y="-103494"/>
                    <a:pt x="20582" y="-129473"/>
                    <a:pt x="11970" y="349722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1" name="Straight Connector 80"/>
            <p:cNvCxnSpPr>
              <a:stCxn id="74" idx="0"/>
              <a:endCxn id="72" idx="4"/>
            </p:cNvCxnSpPr>
            <p:nvPr/>
          </p:nvCxnSpPr>
          <p:spPr>
            <a:xfrm flipV="1">
              <a:off x="3404484" y="2566284"/>
              <a:ext cx="0" cy="164658"/>
            </a:xfrm>
            <a:prstGeom prst="line">
              <a:avLst/>
            </a:pr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grpSp>
        <p:nvGrpSpPr>
          <p:cNvPr id="89" name="Group 88"/>
          <p:cNvGrpSpPr/>
          <p:nvPr/>
        </p:nvGrpSpPr>
        <p:grpSpPr>
          <a:xfrm>
            <a:off x="919602" y="3199794"/>
            <a:ext cx="531549" cy="533400"/>
            <a:chOff x="2057400" y="2438400"/>
            <a:chExt cx="379678" cy="381000"/>
          </a:xfrm>
        </p:grpSpPr>
        <p:sp>
          <p:nvSpPr>
            <p:cNvPr id="84" name="AutoShape 568"/>
            <p:cNvSpPr>
              <a:spLocks noChangeArrowheads="1"/>
            </p:cNvSpPr>
            <p:nvPr/>
          </p:nvSpPr>
          <p:spPr bwMode="auto">
            <a:xfrm>
              <a:off x="2057400" y="2438400"/>
              <a:ext cx="379678" cy="379204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" name="AutoShape 569"/>
            <p:cNvSpPr>
              <a:spLocks noChangeArrowheads="1"/>
            </p:cNvSpPr>
            <p:nvPr/>
          </p:nvSpPr>
          <p:spPr bwMode="auto">
            <a:xfrm rot="7281778">
              <a:off x="2057637" y="2439959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" name="AutoShape 570"/>
            <p:cNvSpPr>
              <a:spLocks noChangeArrowheads="1"/>
            </p:cNvSpPr>
            <p:nvPr/>
          </p:nvSpPr>
          <p:spPr bwMode="auto">
            <a:xfrm rot="14395787">
              <a:off x="2057637" y="2438163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7" name="TextBox 86"/>
          <p:cNvSpPr txBox="1"/>
          <p:nvPr/>
        </p:nvSpPr>
        <p:spPr>
          <a:xfrm>
            <a:off x="833519" y="2742594"/>
            <a:ext cx="703718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b="1" dirty="0">
                <a:latin typeface="Arial" charset="0"/>
                <a:ea typeface="Arial" charset="0"/>
                <a:cs typeface="Arial" charset="0"/>
              </a:rPr>
              <a:t>Logging</a:t>
            </a:r>
          </a:p>
          <a:p>
            <a:pPr>
              <a:lnSpc>
                <a:spcPts val="1500"/>
              </a:lnSpc>
            </a:pPr>
            <a:r>
              <a:rPr lang="en-US" sz="1400" b="1" dirty="0">
                <a:latin typeface="Arial" charset="0"/>
                <a:ea typeface="Arial" charset="0"/>
                <a:cs typeface="Arial" charset="0"/>
              </a:rPr>
              <a:t>Module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1922874" y="2742594"/>
            <a:ext cx="714939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b="1" dirty="0">
                <a:latin typeface="Arial" charset="0"/>
                <a:ea typeface="Arial" charset="0"/>
                <a:cs typeface="Arial" charset="0"/>
              </a:rPr>
              <a:t>State</a:t>
            </a:r>
            <a:br>
              <a:rPr lang="en-US" sz="1400" b="1" dirty="0">
                <a:latin typeface="Arial" charset="0"/>
                <a:ea typeface="Arial" charset="0"/>
                <a:cs typeface="Arial" charset="0"/>
              </a:rPr>
            </a:br>
            <a:r>
              <a:rPr lang="en-US" sz="1400" b="1" dirty="0">
                <a:latin typeface="Arial" charset="0"/>
                <a:ea typeface="Arial" charset="0"/>
                <a:cs typeface="Arial" charset="0"/>
              </a:rPr>
              <a:t>Machine</a:t>
            </a:r>
          </a:p>
        </p:txBody>
      </p:sp>
      <p:sp>
        <p:nvSpPr>
          <p:cNvPr id="196" name="Rounded Rectangle 195"/>
          <p:cNvSpPr/>
          <p:nvPr/>
        </p:nvSpPr>
        <p:spPr>
          <a:xfrm>
            <a:off x="2989674" y="2666394"/>
            <a:ext cx="2286000" cy="1905000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7" name="Group 196"/>
          <p:cNvGrpSpPr/>
          <p:nvPr/>
        </p:nvGrpSpPr>
        <p:grpSpPr>
          <a:xfrm>
            <a:off x="3294474" y="4190394"/>
            <a:ext cx="1524000" cy="228600"/>
            <a:chOff x="1828800" y="3733800"/>
            <a:chExt cx="1524000" cy="228600"/>
          </a:xfrm>
        </p:grpSpPr>
        <p:sp>
          <p:nvSpPr>
            <p:cNvPr id="216" name="Rectangle 215"/>
            <p:cNvSpPr/>
            <p:nvPr/>
          </p:nvSpPr>
          <p:spPr>
            <a:xfrm>
              <a:off x="1828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>
                  <a:solidFill>
                    <a:schemeClr val="tx1"/>
                  </a:solidFill>
                  <a:latin typeface="Arial" charset="0"/>
                </a:rPr>
                <a:t>add</a:t>
              </a:r>
            </a:p>
          </p:txBody>
        </p:sp>
        <p:sp>
          <p:nvSpPr>
            <p:cNvPr id="217" name="Rectangle 216"/>
            <p:cNvSpPr/>
            <p:nvPr/>
          </p:nvSpPr>
          <p:spPr>
            <a:xfrm>
              <a:off x="2209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 err="1">
                  <a:solidFill>
                    <a:schemeClr val="tx1"/>
                  </a:solidFill>
                  <a:latin typeface="Arial" charset="0"/>
                </a:rPr>
                <a:t>jmp</a:t>
              </a:r>
              <a:endParaRPr lang="en-US" sz="1400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18" name="Rectangle 217"/>
            <p:cNvSpPr/>
            <p:nvPr/>
          </p:nvSpPr>
          <p:spPr>
            <a:xfrm>
              <a:off x="2590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 err="1">
                  <a:solidFill>
                    <a:schemeClr val="tx1"/>
                  </a:solidFill>
                  <a:latin typeface="Arial" charset="0"/>
                </a:rPr>
                <a:t>mov</a:t>
              </a:r>
              <a:endParaRPr lang="en-US" sz="1400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19" name="Rectangle 218"/>
            <p:cNvSpPr/>
            <p:nvPr/>
          </p:nvSpPr>
          <p:spPr>
            <a:xfrm>
              <a:off x="2971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 err="1">
                  <a:solidFill>
                    <a:schemeClr val="tx1"/>
                  </a:solidFill>
                  <a:latin typeface="Arial" charset="0"/>
                </a:rPr>
                <a:t>shl</a:t>
              </a:r>
              <a:endParaRPr lang="en-US" sz="1400" dirty="0">
                <a:solidFill>
                  <a:schemeClr val="tx1"/>
                </a:solidFill>
                <a:latin typeface="Arial" charset="0"/>
              </a:endParaRPr>
            </a:p>
          </p:txBody>
        </p:sp>
      </p:grpSp>
      <p:sp>
        <p:nvSpPr>
          <p:cNvPr id="198" name="TextBox 197"/>
          <p:cNvSpPr txBox="1"/>
          <p:nvPr/>
        </p:nvSpPr>
        <p:spPr>
          <a:xfrm>
            <a:off x="3892968" y="3961794"/>
            <a:ext cx="327013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b="1" dirty="0">
                <a:latin typeface="Arial" charset="0"/>
                <a:ea typeface="Arial" charset="0"/>
                <a:cs typeface="Arial" charset="0"/>
              </a:rPr>
              <a:t>Log</a:t>
            </a:r>
          </a:p>
        </p:txBody>
      </p:sp>
      <p:grpSp>
        <p:nvGrpSpPr>
          <p:cNvPr id="199" name="Group 198"/>
          <p:cNvGrpSpPr/>
          <p:nvPr/>
        </p:nvGrpSpPr>
        <p:grpSpPr>
          <a:xfrm>
            <a:off x="4388441" y="3199794"/>
            <a:ext cx="658633" cy="609600"/>
            <a:chOff x="3075167" y="2286000"/>
            <a:chExt cx="658633" cy="609600"/>
          </a:xfrm>
        </p:grpSpPr>
        <p:sp>
          <p:nvSpPr>
            <p:cNvPr id="206" name="Oval 205"/>
            <p:cNvSpPr/>
            <p:nvPr/>
          </p:nvSpPr>
          <p:spPr>
            <a:xfrm>
              <a:off x="3322154" y="2401625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Oval 206"/>
            <p:cNvSpPr/>
            <p:nvPr/>
          </p:nvSpPr>
          <p:spPr>
            <a:xfrm>
              <a:off x="3569142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Oval 207"/>
            <p:cNvSpPr/>
            <p:nvPr/>
          </p:nvSpPr>
          <p:spPr>
            <a:xfrm>
              <a:off x="3322154" y="2730942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Oval 208"/>
            <p:cNvSpPr/>
            <p:nvPr/>
          </p:nvSpPr>
          <p:spPr>
            <a:xfrm>
              <a:off x="3075167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Freeform 209"/>
            <p:cNvSpPr/>
            <p:nvPr/>
          </p:nvSpPr>
          <p:spPr>
            <a:xfrm>
              <a:off x="3492394" y="2479551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Freeform 210"/>
            <p:cNvSpPr/>
            <p:nvPr/>
          </p:nvSpPr>
          <p:spPr>
            <a:xfrm rot="10800000">
              <a:off x="3157496" y="2725143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Freeform 211"/>
            <p:cNvSpPr/>
            <p:nvPr/>
          </p:nvSpPr>
          <p:spPr>
            <a:xfrm flipH="1">
              <a:off x="3158892" y="248395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Freeform 212"/>
            <p:cNvSpPr/>
            <p:nvPr/>
          </p:nvSpPr>
          <p:spPr>
            <a:xfrm rot="10800000" flipH="1">
              <a:off x="3488208" y="272514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Freeform 213"/>
            <p:cNvSpPr/>
            <p:nvPr/>
          </p:nvSpPr>
          <p:spPr>
            <a:xfrm>
              <a:off x="3334455" y="2286000"/>
              <a:ext cx="136991" cy="126788"/>
            </a:xfrm>
            <a:custGeom>
              <a:avLst/>
              <a:gdLst>
                <a:gd name="connsiteX0" fmla="*/ 0 w 185980"/>
                <a:gd name="connsiteY0" fmla="*/ 0 h 6711"/>
                <a:gd name="connsiteX1" fmla="*/ 185980 w 185980"/>
                <a:gd name="connsiteY1" fmla="*/ 0 h 6711"/>
                <a:gd name="connsiteX0" fmla="*/ 2160 w 12160"/>
                <a:gd name="connsiteY0" fmla="*/ 223289 h 223707"/>
                <a:gd name="connsiteX1" fmla="*/ 12160 w 12160"/>
                <a:gd name="connsiteY1" fmla="*/ 223289 h 223707"/>
                <a:gd name="connsiteX0" fmla="*/ 1366 w 13800"/>
                <a:gd name="connsiteY0" fmla="*/ 342290 h 342290"/>
                <a:gd name="connsiteX1" fmla="*/ 11366 w 13800"/>
                <a:gd name="connsiteY1" fmla="*/ 342290 h 342290"/>
                <a:gd name="connsiteX0" fmla="*/ 1989 w 14293"/>
                <a:gd name="connsiteY0" fmla="*/ 324153 h 324153"/>
                <a:gd name="connsiteX1" fmla="*/ 11989 w 14293"/>
                <a:gd name="connsiteY1" fmla="*/ 324153 h 324153"/>
                <a:gd name="connsiteX0" fmla="*/ 2255 w 14511"/>
                <a:gd name="connsiteY0" fmla="*/ 370090 h 370090"/>
                <a:gd name="connsiteX1" fmla="*/ 12255 w 14511"/>
                <a:gd name="connsiteY1" fmla="*/ 370090 h 370090"/>
                <a:gd name="connsiteX0" fmla="*/ 2329 w 14189"/>
                <a:gd name="connsiteY0" fmla="*/ 440603 h 440603"/>
                <a:gd name="connsiteX1" fmla="*/ 12329 w 14189"/>
                <a:gd name="connsiteY1" fmla="*/ 440603 h 440603"/>
                <a:gd name="connsiteX0" fmla="*/ 2751 w 14550"/>
                <a:gd name="connsiteY0" fmla="*/ 444918 h 444918"/>
                <a:gd name="connsiteX1" fmla="*/ 12751 w 14550"/>
                <a:gd name="connsiteY1" fmla="*/ 444918 h 444918"/>
                <a:gd name="connsiteX0" fmla="*/ 2670 w 14857"/>
                <a:gd name="connsiteY0" fmla="*/ 449265 h 449265"/>
                <a:gd name="connsiteX1" fmla="*/ 12670 w 14857"/>
                <a:gd name="connsiteY1" fmla="*/ 449265 h 449265"/>
                <a:gd name="connsiteX0" fmla="*/ 2810 w 14974"/>
                <a:gd name="connsiteY0" fmla="*/ 403354 h 403354"/>
                <a:gd name="connsiteX1" fmla="*/ 12810 w 14974"/>
                <a:gd name="connsiteY1" fmla="*/ 403354 h 403354"/>
                <a:gd name="connsiteX0" fmla="*/ 2954 w 14489"/>
                <a:gd name="connsiteY0" fmla="*/ 354005 h 354005"/>
                <a:gd name="connsiteX1" fmla="*/ 12954 w 14489"/>
                <a:gd name="connsiteY1" fmla="*/ 354005 h 354005"/>
                <a:gd name="connsiteX0" fmla="*/ 1970 w 13635"/>
                <a:gd name="connsiteY0" fmla="*/ 349722 h 349722"/>
                <a:gd name="connsiteX1" fmla="*/ 11970 w 13635"/>
                <a:gd name="connsiteY1" fmla="*/ 349722 h 349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635" h="349722">
                  <a:moveTo>
                    <a:pt x="1970" y="349722"/>
                  </a:moveTo>
                  <a:cubicBezTo>
                    <a:pt x="-7474" y="-103494"/>
                    <a:pt x="20582" y="-129473"/>
                    <a:pt x="11970" y="349722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5" name="Straight Connector 214"/>
            <p:cNvCxnSpPr>
              <a:stCxn id="208" idx="0"/>
              <a:endCxn id="206" idx="4"/>
            </p:cNvCxnSpPr>
            <p:nvPr/>
          </p:nvCxnSpPr>
          <p:spPr>
            <a:xfrm flipV="1">
              <a:off x="3404484" y="2566284"/>
              <a:ext cx="0" cy="164658"/>
            </a:xfrm>
            <a:prstGeom prst="line">
              <a:avLst/>
            </a:pr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grpSp>
        <p:nvGrpSpPr>
          <p:cNvPr id="200" name="Group 199"/>
          <p:cNvGrpSpPr/>
          <p:nvPr/>
        </p:nvGrpSpPr>
        <p:grpSpPr>
          <a:xfrm>
            <a:off x="3358002" y="3199794"/>
            <a:ext cx="531549" cy="533400"/>
            <a:chOff x="2057400" y="2438400"/>
            <a:chExt cx="379678" cy="381000"/>
          </a:xfrm>
        </p:grpSpPr>
        <p:sp>
          <p:nvSpPr>
            <p:cNvPr id="203" name="AutoShape 568"/>
            <p:cNvSpPr>
              <a:spLocks noChangeArrowheads="1"/>
            </p:cNvSpPr>
            <p:nvPr/>
          </p:nvSpPr>
          <p:spPr bwMode="auto">
            <a:xfrm>
              <a:off x="2057400" y="2438400"/>
              <a:ext cx="379678" cy="379204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" name="AutoShape 569"/>
            <p:cNvSpPr>
              <a:spLocks noChangeArrowheads="1"/>
            </p:cNvSpPr>
            <p:nvPr/>
          </p:nvSpPr>
          <p:spPr bwMode="auto">
            <a:xfrm rot="7281778">
              <a:off x="2057637" y="2439959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" name="AutoShape 570"/>
            <p:cNvSpPr>
              <a:spLocks noChangeArrowheads="1"/>
            </p:cNvSpPr>
            <p:nvPr/>
          </p:nvSpPr>
          <p:spPr bwMode="auto">
            <a:xfrm rot="14395787">
              <a:off x="2057637" y="2438163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1" name="TextBox 200"/>
          <p:cNvSpPr txBox="1"/>
          <p:nvPr/>
        </p:nvSpPr>
        <p:spPr>
          <a:xfrm>
            <a:off x="3271917" y="2742594"/>
            <a:ext cx="703719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b="1" dirty="0">
                <a:latin typeface="Arial" charset="0"/>
                <a:ea typeface="Arial" charset="0"/>
                <a:cs typeface="Arial" charset="0"/>
              </a:rPr>
              <a:t>Logging</a:t>
            </a:r>
            <a:br>
              <a:rPr lang="en-US" sz="1400" b="1" dirty="0">
                <a:latin typeface="Arial" charset="0"/>
                <a:ea typeface="Arial" charset="0"/>
                <a:cs typeface="Arial" charset="0"/>
              </a:rPr>
            </a:br>
            <a:r>
              <a:rPr lang="en-US" sz="1400" b="1" dirty="0">
                <a:latin typeface="Arial" charset="0"/>
                <a:ea typeface="Arial" charset="0"/>
                <a:cs typeface="Arial" charset="0"/>
              </a:rPr>
              <a:t>Module</a:t>
            </a:r>
          </a:p>
        </p:txBody>
      </p:sp>
      <p:sp>
        <p:nvSpPr>
          <p:cNvPr id="202" name="TextBox 201"/>
          <p:cNvSpPr txBox="1"/>
          <p:nvPr/>
        </p:nvSpPr>
        <p:spPr>
          <a:xfrm>
            <a:off x="4361274" y="2742594"/>
            <a:ext cx="714939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b="1" dirty="0">
                <a:latin typeface="Arial" charset="0"/>
                <a:ea typeface="Arial" charset="0"/>
                <a:cs typeface="Arial" charset="0"/>
              </a:rPr>
              <a:t>State</a:t>
            </a:r>
            <a:br>
              <a:rPr lang="en-US" sz="1400" b="1" dirty="0">
                <a:latin typeface="Arial" charset="0"/>
                <a:ea typeface="Arial" charset="0"/>
                <a:cs typeface="Arial" charset="0"/>
              </a:rPr>
            </a:br>
            <a:r>
              <a:rPr lang="en-US" sz="1400" b="1" dirty="0">
                <a:latin typeface="Arial" charset="0"/>
                <a:ea typeface="Arial" charset="0"/>
                <a:cs typeface="Arial" charset="0"/>
              </a:rPr>
              <a:t>Machine</a:t>
            </a:r>
          </a:p>
        </p:txBody>
      </p:sp>
      <p:sp>
        <p:nvSpPr>
          <p:cNvPr id="221" name="Rounded Rectangle 220"/>
          <p:cNvSpPr/>
          <p:nvPr/>
        </p:nvSpPr>
        <p:spPr>
          <a:xfrm>
            <a:off x="5428074" y="2666394"/>
            <a:ext cx="2286000" cy="1905000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2" name="Group 221"/>
          <p:cNvGrpSpPr/>
          <p:nvPr/>
        </p:nvGrpSpPr>
        <p:grpSpPr>
          <a:xfrm>
            <a:off x="5732874" y="4190394"/>
            <a:ext cx="1524000" cy="228600"/>
            <a:chOff x="1828800" y="3733800"/>
            <a:chExt cx="1524000" cy="228600"/>
          </a:xfrm>
        </p:grpSpPr>
        <p:sp>
          <p:nvSpPr>
            <p:cNvPr id="241" name="Rectangle 240"/>
            <p:cNvSpPr/>
            <p:nvPr/>
          </p:nvSpPr>
          <p:spPr>
            <a:xfrm>
              <a:off x="1828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>
                  <a:solidFill>
                    <a:schemeClr val="tx1"/>
                  </a:solidFill>
                  <a:latin typeface="Arial" charset="0"/>
                </a:rPr>
                <a:t>add</a:t>
              </a:r>
            </a:p>
          </p:txBody>
        </p:sp>
        <p:sp>
          <p:nvSpPr>
            <p:cNvPr id="242" name="Rectangle 241"/>
            <p:cNvSpPr/>
            <p:nvPr/>
          </p:nvSpPr>
          <p:spPr>
            <a:xfrm>
              <a:off x="2209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 err="1">
                  <a:solidFill>
                    <a:schemeClr val="tx1"/>
                  </a:solidFill>
                  <a:latin typeface="Arial" charset="0"/>
                </a:rPr>
                <a:t>jmp</a:t>
              </a:r>
              <a:endParaRPr lang="en-US" sz="1400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43" name="Rectangle 242"/>
            <p:cNvSpPr/>
            <p:nvPr/>
          </p:nvSpPr>
          <p:spPr>
            <a:xfrm>
              <a:off x="2590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 err="1">
                  <a:solidFill>
                    <a:schemeClr val="tx1"/>
                  </a:solidFill>
                  <a:latin typeface="Arial" charset="0"/>
                </a:rPr>
                <a:t>mov</a:t>
              </a:r>
              <a:endParaRPr lang="en-US" sz="1400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44" name="Rectangle 243"/>
            <p:cNvSpPr/>
            <p:nvPr/>
          </p:nvSpPr>
          <p:spPr>
            <a:xfrm>
              <a:off x="2971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 err="1">
                  <a:solidFill>
                    <a:schemeClr val="tx1"/>
                  </a:solidFill>
                  <a:latin typeface="Arial" charset="0"/>
                </a:rPr>
                <a:t>shl</a:t>
              </a:r>
              <a:endParaRPr lang="en-US" sz="1400" dirty="0">
                <a:solidFill>
                  <a:schemeClr val="tx1"/>
                </a:solidFill>
                <a:latin typeface="Arial" charset="0"/>
              </a:endParaRPr>
            </a:p>
          </p:txBody>
        </p:sp>
      </p:grpSp>
      <p:sp>
        <p:nvSpPr>
          <p:cNvPr id="223" name="TextBox 222"/>
          <p:cNvSpPr txBox="1"/>
          <p:nvPr/>
        </p:nvSpPr>
        <p:spPr>
          <a:xfrm>
            <a:off x="6331368" y="3961794"/>
            <a:ext cx="327013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b="1" dirty="0">
                <a:latin typeface="Arial" charset="0"/>
                <a:ea typeface="Arial" charset="0"/>
                <a:cs typeface="Arial" charset="0"/>
              </a:rPr>
              <a:t>Log</a:t>
            </a:r>
          </a:p>
        </p:txBody>
      </p:sp>
      <p:grpSp>
        <p:nvGrpSpPr>
          <p:cNvPr id="224" name="Group 223"/>
          <p:cNvGrpSpPr/>
          <p:nvPr/>
        </p:nvGrpSpPr>
        <p:grpSpPr>
          <a:xfrm>
            <a:off x="6826841" y="3199794"/>
            <a:ext cx="658633" cy="609600"/>
            <a:chOff x="3075167" y="2286000"/>
            <a:chExt cx="658633" cy="609600"/>
          </a:xfrm>
        </p:grpSpPr>
        <p:sp>
          <p:nvSpPr>
            <p:cNvPr id="231" name="Oval 230"/>
            <p:cNvSpPr/>
            <p:nvPr/>
          </p:nvSpPr>
          <p:spPr>
            <a:xfrm>
              <a:off x="3322154" y="2401625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Oval 231"/>
            <p:cNvSpPr/>
            <p:nvPr/>
          </p:nvSpPr>
          <p:spPr>
            <a:xfrm>
              <a:off x="3569142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Oval 232"/>
            <p:cNvSpPr/>
            <p:nvPr/>
          </p:nvSpPr>
          <p:spPr>
            <a:xfrm>
              <a:off x="3322154" y="2730942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Oval 233"/>
            <p:cNvSpPr/>
            <p:nvPr/>
          </p:nvSpPr>
          <p:spPr>
            <a:xfrm>
              <a:off x="3075167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Freeform 234"/>
            <p:cNvSpPr/>
            <p:nvPr/>
          </p:nvSpPr>
          <p:spPr>
            <a:xfrm>
              <a:off x="3492394" y="2479551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Freeform 235"/>
            <p:cNvSpPr/>
            <p:nvPr/>
          </p:nvSpPr>
          <p:spPr>
            <a:xfrm rot="10800000">
              <a:off x="3157496" y="2725143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Freeform 236"/>
            <p:cNvSpPr/>
            <p:nvPr/>
          </p:nvSpPr>
          <p:spPr>
            <a:xfrm flipH="1">
              <a:off x="3158892" y="248395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Freeform 237"/>
            <p:cNvSpPr/>
            <p:nvPr/>
          </p:nvSpPr>
          <p:spPr>
            <a:xfrm rot="10800000" flipH="1">
              <a:off x="3488208" y="272514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Freeform 238"/>
            <p:cNvSpPr/>
            <p:nvPr/>
          </p:nvSpPr>
          <p:spPr>
            <a:xfrm>
              <a:off x="3334455" y="2286000"/>
              <a:ext cx="136991" cy="126788"/>
            </a:xfrm>
            <a:custGeom>
              <a:avLst/>
              <a:gdLst>
                <a:gd name="connsiteX0" fmla="*/ 0 w 185980"/>
                <a:gd name="connsiteY0" fmla="*/ 0 h 6711"/>
                <a:gd name="connsiteX1" fmla="*/ 185980 w 185980"/>
                <a:gd name="connsiteY1" fmla="*/ 0 h 6711"/>
                <a:gd name="connsiteX0" fmla="*/ 2160 w 12160"/>
                <a:gd name="connsiteY0" fmla="*/ 223289 h 223707"/>
                <a:gd name="connsiteX1" fmla="*/ 12160 w 12160"/>
                <a:gd name="connsiteY1" fmla="*/ 223289 h 223707"/>
                <a:gd name="connsiteX0" fmla="*/ 1366 w 13800"/>
                <a:gd name="connsiteY0" fmla="*/ 342290 h 342290"/>
                <a:gd name="connsiteX1" fmla="*/ 11366 w 13800"/>
                <a:gd name="connsiteY1" fmla="*/ 342290 h 342290"/>
                <a:gd name="connsiteX0" fmla="*/ 1989 w 14293"/>
                <a:gd name="connsiteY0" fmla="*/ 324153 h 324153"/>
                <a:gd name="connsiteX1" fmla="*/ 11989 w 14293"/>
                <a:gd name="connsiteY1" fmla="*/ 324153 h 324153"/>
                <a:gd name="connsiteX0" fmla="*/ 2255 w 14511"/>
                <a:gd name="connsiteY0" fmla="*/ 370090 h 370090"/>
                <a:gd name="connsiteX1" fmla="*/ 12255 w 14511"/>
                <a:gd name="connsiteY1" fmla="*/ 370090 h 370090"/>
                <a:gd name="connsiteX0" fmla="*/ 2329 w 14189"/>
                <a:gd name="connsiteY0" fmla="*/ 440603 h 440603"/>
                <a:gd name="connsiteX1" fmla="*/ 12329 w 14189"/>
                <a:gd name="connsiteY1" fmla="*/ 440603 h 440603"/>
                <a:gd name="connsiteX0" fmla="*/ 2751 w 14550"/>
                <a:gd name="connsiteY0" fmla="*/ 444918 h 444918"/>
                <a:gd name="connsiteX1" fmla="*/ 12751 w 14550"/>
                <a:gd name="connsiteY1" fmla="*/ 444918 h 444918"/>
                <a:gd name="connsiteX0" fmla="*/ 2670 w 14857"/>
                <a:gd name="connsiteY0" fmla="*/ 449265 h 449265"/>
                <a:gd name="connsiteX1" fmla="*/ 12670 w 14857"/>
                <a:gd name="connsiteY1" fmla="*/ 449265 h 449265"/>
                <a:gd name="connsiteX0" fmla="*/ 2810 w 14974"/>
                <a:gd name="connsiteY0" fmla="*/ 403354 h 403354"/>
                <a:gd name="connsiteX1" fmla="*/ 12810 w 14974"/>
                <a:gd name="connsiteY1" fmla="*/ 403354 h 403354"/>
                <a:gd name="connsiteX0" fmla="*/ 2954 w 14489"/>
                <a:gd name="connsiteY0" fmla="*/ 354005 h 354005"/>
                <a:gd name="connsiteX1" fmla="*/ 12954 w 14489"/>
                <a:gd name="connsiteY1" fmla="*/ 354005 h 354005"/>
                <a:gd name="connsiteX0" fmla="*/ 1970 w 13635"/>
                <a:gd name="connsiteY0" fmla="*/ 349722 h 349722"/>
                <a:gd name="connsiteX1" fmla="*/ 11970 w 13635"/>
                <a:gd name="connsiteY1" fmla="*/ 349722 h 349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635" h="349722">
                  <a:moveTo>
                    <a:pt x="1970" y="349722"/>
                  </a:moveTo>
                  <a:cubicBezTo>
                    <a:pt x="-7474" y="-103494"/>
                    <a:pt x="20582" y="-129473"/>
                    <a:pt x="11970" y="349722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0" name="Straight Connector 239"/>
            <p:cNvCxnSpPr>
              <a:stCxn id="233" idx="0"/>
              <a:endCxn id="231" idx="4"/>
            </p:cNvCxnSpPr>
            <p:nvPr/>
          </p:nvCxnSpPr>
          <p:spPr>
            <a:xfrm flipV="1">
              <a:off x="3404484" y="2566284"/>
              <a:ext cx="0" cy="164658"/>
            </a:xfrm>
            <a:prstGeom prst="line">
              <a:avLst/>
            </a:pr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grpSp>
        <p:nvGrpSpPr>
          <p:cNvPr id="225" name="Group 224"/>
          <p:cNvGrpSpPr/>
          <p:nvPr/>
        </p:nvGrpSpPr>
        <p:grpSpPr>
          <a:xfrm>
            <a:off x="5796402" y="3199794"/>
            <a:ext cx="531549" cy="533400"/>
            <a:chOff x="2057400" y="2438400"/>
            <a:chExt cx="379678" cy="381000"/>
          </a:xfrm>
        </p:grpSpPr>
        <p:sp>
          <p:nvSpPr>
            <p:cNvPr id="228" name="AutoShape 568"/>
            <p:cNvSpPr>
              <a:spLocks noChangeArrowheads="1"/>
            </p:cNvSpPr>
            <p:nvPr/>
          </p:nvSpPr>
          <p:spPr bwMode="auto">
            <a:xfrm>
              <a:off x="2057400" y="2438400"/>
              <a:ext cx="379678" cy="379204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9" name="AutoShape 569"/>
            <p:cNvSpPr>
              <a:spLocks noChangeArrowheads="1"/>
            </p:cNvSpPr>
            <p:nvPr/>
          </p:nvSpPr>
          <p:spPr bwMode="auto">
            <a:xfrm rot="7281778">
              <a:off x="2057637" y="2439959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0" name="AutoShape 570"/>
            <p:cNvSpPr>
              <a:spLocks noChangeArrowheads="1"/>
            </p:cNvSpPr>
            <p:nvPr/>
          </p:nvSpPr>
          <p:spPr bwMode="auto">
            <a:xfrm rot="14395787">
              <a:off x="2057637" y="2438163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6" name="TextBox 225"/>
          <p:cNvSpPr txBox="1"/>
          <p:nvPr/>
        </p:nvSpPr>
        <p:spPr>
          <a:xfrm>
            <a:off x="5710319" y="2742594"/>
            <a:ext cx="703718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b="1" dirty="0">
                <a:latin typeface="Arial" charset="0"/>
                <a:ea typeface="Arial" charset="0"/>
                <a:cs typeface="Arial" charset="0"/>
              </a:rPr>
              <a:t>Logging</a:t>
            </a:r>
          </a:p>
          <a:p>
            <a:pPr>
              <a:lnSpc>
                <a:spcPts val="1500"/>
              </a:lnSpc>
            </a:pPr>
            <a:r>
              <a:rPr lang="en-US" sz="1400" b="1" dirty="0">
                <a:latin typeface="Arial" charset="0"/>
                <a:ea typeface="Arial" charset="0"/>
                <a:cs typeface="Arial" charset="0"/>
              </a:rPr>
              <a:t>Module</a:t>
            </a:r>
          </a:p>
        </p:txBody>
      </p:sp>
      <p:sp>
        <p:nvSpPr>
          <p:cNvPr id="227" name="TextBox 226"/>
          <p:cNvSpPr txBox="1"/>
          <p:nvPr/>
        </p:nvSpPr>
        <p:spPr>
          <a:xfrm>
            <a:off x="6799674" y="2742594"/>
            <a:ext cx="714939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b="1" dirty="0">
                <a:latin typeface="Arial" charset="0"/>
                <a:ea typeface="Arial" charset="0"/>
                <a:cs typeface="Arial" charset="0"/>
              </a:rPr>
              <a:t>State</a:t>
            </a:r>
            <a:br>
              <a:rPr lang="en-US" sz="1400" b="1" dirty="0">
                <a:latin typeface="Arial" charset="0"/>
                <a:ea typeface="Arial" charset="0"/>
                <a:cs typeface="Arial" charset="0"/>
              </a:rPr>
            </a:br>
            <a:r>
              <a:rPr lang="en-US" sz="1400" b="1" dirty="0">
                <a:latin typeface="Arial" charset="0"/>
                <a:ea typeface="Arial" charset="0"/>
                <a:cs typeface="Arial" charset="0"/>
              </a:rPr>
              <a:t>Machine</a:t>
            </a:r>
          </a:p>
        </p:txBody>
      </p:sp>
      <p:sp>
        <p:nvSpPr>
          <p:cNvPr id="245" name="TextBox 244"/>
          <p:cNvSpPr txBox="1"/>
          <p:nvPr/>
        </p:nvSpPr>
        <p:spPr>
          <a:xfrm>
            <a:off x="6001847" y="4612093"/>
            <a:ext cx="11384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charset="0"/>
                <a:ea typeface="Arial" charset="0"/>
                <a:cs typeface="Arial" charset="0"/>
              </a:rPr>
              <a:t>Primary</a:t>
            </a:r>
          </a:p>
        </p:txBody>
      </p:sp>
      <p:sp>
        <p:nvSpPr>
          <p:cNvPr id="262" name="TextBox 261"/>
          <p:cNvSpPr txBox="1"/>
          <p:nvPr/>
        </p:nvSpPr>
        <p:spPr>
          <a:xfrm>
            <a:off x="7841868" y="1810527"/>
            <a:ext cx="10390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charset="0"/>
                <a:ea typeface="Arial" charset="0"/>
                <a:cs typeface="Arial" charset="0"/>
              </a:rPr>
              <a:t>Clients</a:t>
            </a:r>
          </a:p>
        </p:txBody>
      </p:sp>
      <p:pic>
        <p:nvPicPr>
          <p:cNvPr id="263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674" y="1671222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4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1674" y="1671222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5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674" y="1671222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6674" y="1671222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7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674" y="1671222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8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6674" y="1671222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9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1674" y="1671222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72" name="Straight Connector 271"/>
          <p:cNvCxnSpPr/>
          <p:nvPr/>
        </p:nvCxnSpPr>
        <p:spPr>
          <a:xfrm>
            <a:off x="6037674" y="2361594"/>
            <a:ext cx="0" cy="762000"/>
          </a:xfrm>
          <a:prstGeom prst="line">
            <a:avLst/>
          </a:pr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3" name="Freeform 272"/>
          <p:cNvSpPr/>
          <p:nvPr/>
        </p:nvSpPr>
        <p:spPr>
          <a:xfrm>
            <a:off x="3845955" y="2858216"/>
            <a:ext cx="2007031" cy="355783"/>
          </a:xfrm>
          <a:custGeom>
            <a:avLst/>
            <a:gdLst>
              <a:gd name="connsiteX0" fmla="*/ 1983783 w 1983783"/>
              <a:gd name="connsiteY0" fmla="*/ 25352 h 25352"/>
              <a:gd name="connsiteX1" fmla="*/ 0 w 1983783"/>
              <a:gd name="connsiteY1" fmla="*/ 25352 h 25352"/>
              <a:gd name="connsiteX0" fmla="*/ 1983783 w 1983783"/>
              <a:gd name="connsiteY0" fmla="*/ 203577 h 203577"/>
              <a:gd name="connsiteX1" fmla="*/ 0 w 1983783"/>
              <a:gd name="connsiteY1" fmla="*/ 203577 h 203577"/>
              <a:gd name="connsiteX0" fmla="*/ 1983783 w 1983783"/>
              <a:gd name="connsiteY0" fmla="*/ 283044 h 283044"/>
              <a:gd name="connsiteX1" fmla="*/ 0 w 1983783"/>
              <a:gd name="connsiteY1" fmla="*/ 283044 h 283044"/>
              <a:gd name="connsiteX0" fmla="*/ 2007031 w 2007031"/>
              <a:gd name="connsiteY0" fmla="*/ 265800 h 296797"/>
              <a:gd name="connsiteX1" fmla="*/ 0 w 2007031"/>
              <a:gd name="connsiteY1" fmla="*/ 296797 h 296797"/>
              <a:gd name="connsiteX0" fmla="*/ 2007031 w 2007031"/>
              <a:gd name="connsiteY0" fmla="*/ 306367 h 337364"/>
              <a:gd name="connsiteX1" fmla="*/ 0 w 2007031"/>
              <a:gd name="connsiteY1" fmla="*/ 337364 h 337364"/>
              <a:gd name="connsiteX0" fmla="*/ 2007031 w 2007031"/>
              <a:gd name="connsiteY0" fmla="*/ 324786 h 355783"/>
              <a:gd name="connsiteX1" fmla="*/ 0 w 2007031"/>
              <a:gd name="connsiteY1" fmla="*/ 355783 h 355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07031" h="355783">
                <a:moveTo>
                  <a:pt x="2007031" y="324786"/>
                </a:moveTo>
                <a:cubicBezTo>
                  <a:pt x="1444571" y="-30384"/>
                  <a:pt x="796872" y="-191824"/>
                  <a:pt x="0" y="355783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4" name="Freeform 273"/>
          <p:cNvSpPr/>
          <p:nvPr/>
        </p:nvSpPr>
        <p:spPr>
          <a:xfrm>
            <a:off x="1389475" y="2614567"/>
            <a:ext cx="4463512" cy="599432"/>
          </a:xfrm>
          <a:custGeom>
            <a:avLst/>
            <a:gdLst>
              <a:gd name="connsiteX0" fmla="*/ 1983783 w 1983783"/>
              <a:gd name="connsiteY0" fmla="*/ 25352 h 25352"/>
              <a:gd name="connsiteX1" fmla="*/ 0 w 1983783"/>
              <a:gd name="connsiteY1" fmla="*/ 25352 h 25352"/>
              <a:gd name="connsiteX0" fmla="*/ 1983783 w 1983783"/>
              <a:gd name="connsiteY0" fmla="*/ 203577 h 203577"/>
              <a:gd name="connsiteX1" fmla="*/ 0 w 1983783"/>
              <a:gd name="connsiteY1" fmla="*/ 203577 h 203577"/>
              <a:gd name="connsiteX0" fmla="*/ 1983783 w 1983783"/>
              <a:gd name="connsiteY0" fmla="*/ 283044 h 283044"/>
              <a:gd name="connsiteX1" fmla="*/ 0 w 1983783"/>
              <a:gd name="connsiteY1" fmla="*/ 283044 h 283044"/>
              <a:gd name="connsiteX0" fmla="*/ 2007031 w 2007031"/>
              <a:gd name="connsiteY0" fmla="*/ 265800 h 296797"/>
              <a:gd name="connsiteX1" fmla="*/ 0 w 2007031"/>
              <a:gd name="connsiteY1" fmla="*/ 296797 h 296797"/>
              <a:gd name="connsiteX0" fmla="*/ 2007031 w 2007031"/>
              <a:gd name="connsiteY0" fmla="*/ 306367 h 337364"/>
              <a:gd name="connsiteX1" fmla="*/ 0 w 2007031"/>
              <a:gd name="connsiteY1" fmla="*/ 337364 h 337364"/>
              <a:gd name="connsiteX0" fmla="*/ 2007031 w 2007031"/>
              <a:gd name="connsiteY0" fmla="*/ 324786 h 355783"/>
              <a:gd name="connsiteX1" fmla="*/ 0 w 2007031"/>
              <a:gd name="connsiteY1" fmla="*/ 355783 h 355783"/>
              <a:gd name="connsiteX0" fmla="*/ 2007031 w 2007031"/>
              <a:gd name="connsiteY0" fmla="*/ 375253 h 406250"/>
              <a:gd name="connsiteX1" fmla="*/ 0 w 2007031"/>
              <a:gd name="connsiteY1" fmla="*/ 406250 h 406250"/>
              <a:gd name="connsiteX0" fmla="*/ 2007031 w 2007031"/>
              <a:gd name="connsiteY0" fmla="*/ 568435 h 599432"/>
              <a:gd name="connsiteX1" fmla="*/ 0 w 2007031"/>
              <a:gd name="connsiteY1" fmla="*/ 599432 h 599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07031" h="599432">
                <a:moveTo>
                  <a:pt x="2007031" y="568435"/>
                </a:moveTo>
                <a:cubicBezTo>
                  <a:pt x="1570010" y="-305928"/>
                  <a:pt x="605228" y="-72162"/>
                  <a:pt x="0" y="599432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5" name="Freeform 274"/>
          <p:cNvSpPr/>
          <p:nvPr/>
        </p:nvSpPr>
        <p:spPr>
          <a:xfrm>
            <a:off x="3628979" y="3771940"/>
            <a:ext cx="867905" cy="371959"/>
          </a:xfrm>
          <a:custGeom>
            <a:avLst/>
            <a:gdLst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67905" h="371959">
                <a:moveTo>
                  <a:pt x="0" y="0"/>
                </a:moveTo>
                <a:cubicBezTo>
                  <a:pt x="12916" y="335796"/>
                  <a:pt x="552773" y="-41330"/>
                  <a:pt x="867905" y="371959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7" name="Straight Connector 276"/>
          <p:cNvCxnSpPr/>
          <p:nvPr/>
        </p:nvCxnSpPr>
        <p:spPr>
          <a:xfrm flipV="1">
            <a:off x="4712568" y="3843043"/>
            <a:ext cx="0" cy="457200"/>
          </a:xfrm>
          <a:prstGeom prst="line">
            <a:avLst/>
          </a:pr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8" name="Freeform 277"/>
          <p:cNvSpPr/>
          <p:nvPr/>
        </p:nvSpPr>
        <p:spPr>
          <a:xfrm>
            <a:off x="6060922" y="3771940"/>
            <a:ext cx="867905" cy="371959"/>
          </a:xfrm>
          <a:custGeom>
            <a:avLst/>
            <a:gdLst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67905" h="371959">
                <a:moveTo>
                  <a:pt x="0" y="0"/>
                </a:moveTo>
                <a:cubicBezTo>
                  <a:pt x="12916" y="335796"/>
                  <a:pt x="552773" y="-41330"/>
                  <a:pt x="867905" y="371959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9" name="Freeform 278"/>
          <p:cNvSpPr/>
          <p:nvPr/>
        </p:nvSpPr>
        <p:spPr>
          <a:xfrm>
            <a:off x="1184122" y="3771940"/>
            <a:ext cx="867905" cy="371959"/>
          </a:xfrm>
          <a:custGeom>
            <a:avLst/>
            <a:gdLst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67905" h="371959">
                <a:moveTo>
                  <a:pt x="0" y="0"/>
                </a:moveTo>
                <a:cubicBezTo>
                  <a:pt x="12916" y="335796"/>
                  <a:pt x="552773" y="-41330"/>
                  <a:pt x="867905" y="371959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3" name="Straight Connector 282"/>
          <p:cNvCxnSpPr/>
          <p:nvPr/>
        </p:nvCxnSpPr>
        <p:spPr>
          <a:xfrm flipV="1">
            <a:off x="7149678" y="3843043"/>
            <a:ext cx="0" cy="457200"/>
          </a:xfrm>
          <a:prstGeom prst="line">
            <a:avLst/>
          </a:pr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4" name="Straight Connector 283"/>
          <p:cNvCxnSpPr/>
          <p:nvPr/>
        </p:nvCxnSpPr>
        <p:spPr>
          <a:xfrm flipV="1">
            <a:off x="2272878" y="3843043"/>
            <a:ext cx="0" cy="457200"/>
          </a:xfrm>
          <a:prstGeom prst="line">
            <a:avLst/>
          </a:pr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5" name="Freeform 284"/>
          <p:cNvSpPr/>
          <p:nvPr/>
        </p:nvSpPr>
        <p:spPr>
          <a:xfrm>
            <a:off x="6224945" y="2090374"/>
            <a:ext cx="922149" cy="1022888"/>
          </a:xfrm>
          <a:custGeom>
            <a:avLst/>
            <a:gdLst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22149 w 922149"/>
              <a:gd name="connsiteY0" fmla="*/ 1022888 h 1022888"/>
              <a:gd name="connsiteX1" fmla="*/ 0 w 922149"/>
              <a:gd name="connsiteY1" fmla="*/ 0 h 1022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22149" h="1022888">
                <a:moveTo>
                  <a:pt x="922149" y="1022888"/>
                </a:moveTo>
                <a:cubicBezTo>
                  <a:pt x="876945" y="548898"/>
                  <a:pt x="669011" y="198894"/>
                  <a:pt x="0" y="0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600986" y="2333519"/>
            <a:ext cx="4138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shl</a:t>
            </a:r>
            <a:endParaRPr lang="en-US" sz="140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97" name="TextBox 96"/>
          <p:cNvSpPr txBox="1"/>
          <p:nvPr/>
        </p:nvSpPr>
        <p:spPr>
          <a:xfrm>
            <a:off x="7840294" y="3374138"/>
            <a:ext cx="11256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charset="0"/>
                <a:ea typeface="Arial" charset="0"/>
                <a:cs typeface="Arial" charset="0"/>
              </a:rPr>
              <a:t>Servers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3538171" y="4612093"/>
            <a:ext cx="11128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charset="0"/>
                <a:ea typeface="Arial" charset="0"/>
                <a:cs typeface="Arial" charset="0"/>
              </a:rPr>
              <a:t>Backup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1267269" y="4612093"/>
            <a:ext cx="11128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latin typeface="Arial" charset="0"/>
                <a:ea typeface="Arial" charset="0"/>
                <a:cs typeface="Arial" charset="0"/>
              </a:rPr>
              <a:t>Backup</a:t>
            </a:r>
            <a:endParaRPr lang="en-US" b="1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3200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3" grpId="0" animBg="1"/>
      <p:bldP spid="274" grpId="0" animBg="1"/>
      <p:bldP spid="275" grpId="0" animBg="1"/>
      <p:bldP spid="278" grpId="0" animBg="1"/>
      <p:bldP spid="279" grpId="0" animBg="1"/>
      <p:bldP spid="28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2800" dirty="0"/>
              <a:t>Operations are deterministic</a:t>
            </a:r>
          </a:p>
          <a:p>
            <a:pPr lvl="1">
              <a:lnSpc>
                <a:spcPct val="100000"/>
              </a:lnSpc>
              <a:spcBef>
                <a:spcPts val="1800"/>
              </a:spcBef>
            </a:pPr>
            <a:r>
              <a:rPr lang="en-US" sz="2400" dirty="0"/>
              <a:t>No events with ordering based on local clock</a:t>
            </a:r>
          </a:p>
          <a:p>
            <a:pPr lvl="2">
              <a:lnSpc>
                <a:spcPct val="100000"/>
              </a:lnSpc>
              <a:spcBef>
                <a:spcPts val="1800"/>
              </a:spcBef>
            </a:pPr>
            <a:r>
              <a:rPr lang="en-US" sz="2400" dirty="0"/>
              <a:t>Convert timer, network, user into logged events</a:t>
            </a:r>
          </a:p>
          <a:p>
            <a:pPr lvl="1">
              <a:lnSpc>
                <a:spcPct val="100000"/>
              </a:lnSpc>
              <a:spcBef>
                <a:spcPts val="1800"/>
              </a:spcBef>
            </a:pPr>
            <a:r>
              <a:rPr lang="en-US" sz="2400" dirty="0"/>
              <a:t>Nothing using random inputs</a:t>
            </a:r>
          </a:p>
          <a:p>
            <a:pPr lvl="1">
              <a:lnSpc>
                <a:spcPct val="100000"/>
              </a:lnSpc>
              <a:spcBef>
                <a:spcPts val="180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2800" dirty="0"/>
              <a:t>Execution order of ops is identical</a:t>
            </a:r>
          </a:p>
          <a:p>
            <a:pPr lvl="1">
              <a:lnSpc>
                <a:spcPct val="100000"/>
              </a:lnSpc>
              <a:spcBef>
                <a:spcPts val="1800"/>
              </a:spcBef>
            </a:pPr>
            <a:r>
              <a:rPr lang="en-US" sz="2400" dirty="0"/>
              <a:t>e.g. replicated state machines (RSMs) is single threaded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Need determinism?  Make it so!</a:t>
            </a:r>
          </a:p>
        </p:txBody>
      </p:sp>
    </p:spTree>
    <p:extLst>
      <p:ext uri="{BB962C8B-B14F-4D97-AF65-F5344CB8AC3E}">
        <p14:creationId xmlns:p14="http://schemas.microsoft.com/office/powerpoint/2010/main" val="4236281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 Make random() deterministic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250" y="1563967"/>
            <a:ext cx="8369300" cy="2006600"/>
          </a:xfrm>
          <a:prstGeom prst="rect">
            <a:avLst/>
          </a:prstGeom>
          <a:noFill/>
          <a:ln>
            <a:noFill/>
          </a:ln>
          <a:effectLst>
            <a:glow rad="101600">
              <a:schemeClr val="bg1">
                <a:lumMod val="50000"/>
                <a:alpha val="50000"/>
              </a:schemeClr>
            </a:glow>
          </a:effectLst>
        </p:spPr>
        <p:style>
          <a:lnRef idx="2">
            <a:schemeClr val="dk1"/>
          </a:lnRef>
          <a:fillRef idx="1002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grpSp>
        <p:nvGrpSpPr>
          <p:cNvPr id="9" name="Group 8"/>
          <p:cNvGrpSpPr/>
          <p:nvPr/>
        </p:nvGrpSpPr>
        <p:grpSpPr>
          <a:xfrm>
            <a:off x="349250" y="3866597"/>
            <a:ext cx="8369300" cy="2775340"/>
            <a:chOff x="292100" y="3983652"/>
            <a:chExt cx="8369300" cy="2775340"/>
          </a:xfrm>
          <a:effectLst>
            <a:glow rad="101600">
              <a:schemeClr val="bg1">
                <a:lumMod val="50000"/>
                <a:alpha val="50000"/>
              </a:schemeClr>
            </a:glow>
          </a:effectLst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2100" y="3983652"/>
              <a:ext cx="8369300" cy="173990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2100" y="5666792"/>
              <a:ext cx="8369300" cy="1092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06597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 Make random() deterministic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349250" y="3866597"/>
            <a:ext cx="8369300" cy="2775340"/>
            <a:chOff x="292100" y="3983652"/>
            <a:chExt cx="8369300" cy="2775340"/>
          </a:xfrm>
          <a:effectLst>
            <a:glow rad="101600">
              <a:schemeClr val="bg1">
                <a:lumMod val="50000"/>
                <a:alpha val="50000"/>
              </a:schemeClr>
            </a:glow>
          </a:effectLst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2100" y="3983652"/>
              <a:ext cx="8369300" cy="173990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2100" y="5666792"/>
              <a:ext cx="8369300" cy="1092200"/>
            </a:xfrm>
            <a:prstGeom prst="rect">
              <a:avLst/>
            </a:prstGeom>
          </p:spPr>
        </p:pic>
      </p:grpSp>
      <p:sp>
        <p:nvSpPr>
          <p:cNvPr id="10" name="Content Placeholder 1"/>
          <p:cNvSpPr>
            <a:spLocks noGrp="1"/>
          </p:cNvSpPr>
          <p:nvPr>
            <p:ph idx="1"/>
          </p:nvPr>
        </p:nvSpPr>
        <p:spPr>
          <a:xfrm>
            <a:off x="152400" y="1447800"/>
            <a:ext cx="8763000" cy="50292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800"/>
              </a:spcBef>
            </a:pPr>
            <a:r>
              <a:rPr lang="en-US" sz="2400" dirty="0"/>
              <a:t>Primary: </a:t>
            </a:r>
          </a:p>
          <a:p>
            <a:pPr lvl="1">
              <a:lnSpc>
                <a:spcPct val="100000"/>
              </a:lnSpc>
              <a:spcBef>
                <a:spcPts val="800"/>
              </a:spcBef>
            </a:pPr>
            <a:r>
              <a:rPr lang="en-US" sz="2200" dirty="0"/>
              <a:t>Initiates PRNG with OS-supplied randomness, gets initial seed </a:t>
            </a:r>
          </a:p>
          <a:p>
            <a:pPr lvl="1">
              <a:lnSpc>
                <a:spcPct val="100000"/>
              </a:lnSpc>
              <a:spcBef>
                <a:spcPts val="800"/>
              </a:spcBef>
            </a:pPr>
            <a:r>
              <a:rPr lang="en-US" sz="2200" dirty="0"/>
              <a:t>Sends initial seed to to backup</a:t>
            </a:r>
          </a:p>
          <a:p>
            <a:pPr>
              <a:lnSpc>
                <a:spcPct val="100000"/>
              </a:lnSpc>
              <a:spcBef>
                <a:spcPts val="800"/>
              </a:spcBef>
            </a:pPr>
            <a:r>
              <a:rPr lang="en-US" sz="2400" dirty="0"/>
              <a:t>Backup</a:t>
            </a:r>
          </a:p>
          <a:p>
            <a:pPr lvl="1">
              <a:lnSpc>
                <a:spcPct val="100000"/>
              </a:lnSpc>
              <a:spcBef>
                <a:spcPts val="800"/>
              </a:spcBef>
            </a:pPr>
            <a:r>
              <a:rPr lang="en-US" sz="2200" dirty="0"/>
              <a:t>Initiates PRNG with seed from primary</a:t>
            </a:r>
          </a:p>
        </p:txBody>
      </p:sp>
    </p:spTree>
    <p:extLst>
      <p:ext uri="{BB962C8B-B14F-4D97-AF65-F5344CB8AC3E}">
        <p14:creationId xmlns:p14="http://schemas.microsoft.com/office/powerpoint/2010/main" val="19495872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First step in our goal of making </a:t>
            </a:r>
            <a:r>
              <a:rPr lang="en-US" sz="3200" b="1" dirty="0"/>
              <a:t>stateful</a:t>
            </a:r>
            <a:r>
              <a:rPr lang="en-US" sz="3200" dirty="0"/>
              <a:t> replicas 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</a:rPr>
              <a:t>fault-tolerant</a:t>
            </a:r>
          </a:p>
          <a:p>
            <a:endParaRPr lang="en-US" sz="3200" dirty="0"/>
          </a:p>
          <a:p>
            <a:endParaRPr lang="en-US" sz="3200" dirty="0"/>
          </a:p>
          <a:p>
            <a:r>
              <a:rPr lang="en-US" sz="3200" dirty="0"/>
              <a:t>Allows replicas to provide 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</a:rPr>
              <a:t>continuous service </a:t>
            </a:r>
            <a:r>
              <a:rPr lang="en-US" sz="3200" dirty="0"/>
              <a:t>despite </a:t>
            </a:r>
            <a:r>
              <a:rPr lang="en-US" sz="3200" b="1" dirty="0">
                <a:solidFill>
                  <a:srgbClr val="FF0000"/>
                </a:solidFill>
              </a:rPr>
              <a:t>persistent net and machine failures</a:t>
            </a:r>
          </a:p>
          <a:p>
            <a:endParaRPr lang="en-US" sz="3200" dirty="0"/>
          </a:p>
          <a:p>
            <a:endParaRPr lang="en-US" sz="3200" dirty="0"/>
          </a:p>
          <a:p>
            <a:r>
              <a:rPr lang="en-US" sz="3200" dirty="0"/>
              <a:t>Finds repeated application in 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</a:rPr>
              <a:t>practical systems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Primary-Backup: Summary</a:t>
            </a:r>
          </a:p>
        </p:txBody>
      </p:sp>
    </p:spTree>
    <p:extLst>
      <p:ext uri="{BB962C8B-B14F-4D97-AF65-F5344CB8AC3E}">
        <p14:creationId xmlns:p14="http://schemas.microsoft.com/office/powerpoint/2010/main" val="8089281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101012"/>
            <a:ext cx="8763000" cy="4665306"/>
          </a:xfrm>
        </p:spPr>
        <p:txBody>
          <a:bodyPr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3200" b="1" spc="-100" dirty="0"/>
              <a:t>Case study</a:t>
            </a:r>
          </a:p>
          <a:p>
            <a:pPr marL="0" indent="0" algn="ctr">
              <a:lnSpc>
                <a:spcPct val="100000"/>
              </a:lnSpc>
              <a:buNone/>
            </a:pPr>
            <a:endParaRPr lang="en-US" sz="3200" b="1" spc="-100" dirty="0"/>
          </a:p>
          <a:p>
            <a:pPr marL="0" indent="0" algn="ctr">
              <a:lnSpc>
                <a:spcPct val="100000"/>
              </a:lnSpc>
              <a:buNone/>
            </a:pPr>
            <a:r>
              <a:rPr lang="en-US" sz="3200" spc="-100" dirty="0"/>
              <a:t>The design of a practical system for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3200" spc="-100" dirty="0"/>
              <a:t>fault-tolerant virtual machines</a:t>
            </a:r>
          </a:p>
          <a:p>
            <a:pPr marL="0" indent="0" algn="ctr">
              <a:lnSpc>
                <a:spcPct val="150000"/>
              </a:lnSpc>
              <a:buNone/>
            </a:pPr>
            <a:endParaRPr lang="en-US" sz="3200" spc="-100" dirty="0"/>
          </a:p>
          <a:p>
            <a:pPr marL="0" indent="0" algn="ctr">
              <a:lnSpc>
                <a:spcPct val="150000"/>
              </a:lnSpc>
              <a:buNone/>
            </a:pPr>
            <a:r>
              <a:rPr lang="en-US" sz="2400" spc="-100" dirty="0"/>
              <a:t>D. Scales, M. Nelson, G. </a:t>
            </a:r>
            <a:r>
              <a:rPr lang="en-US" sz="2400" spc="-100" dirty="0" err="1"/>
              <a:t>Venkitachalam</a:t>
            </a:r>
            <a:r>
              <a:rPr lang="en-US" sz="2400" spc="-100" dirty="0"/>
              <a:t>, VMWare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2400" dirty="0"/>
              <a:t>SIGOPS </a:t>
            </a:r>
            <a:r>
              <a:rPr lang="en-US" sz="2400" u="sng" dirty="0"/>
              <a:t>Operating Systems Review</a:t>
            </a:r>
            <a:r>
              <a:rPr lang="en-US" sz="2400" dirty="0"/>
              <a:t> 44(4), Dec. 2010 (</a:t>
            </a:r>
            <a:r>
              <a:rPr lang="en-US" sz="2400" dirty="0">
                <a:hlinkClick r:id="rId2"/>
              </a:rPr>
              <a:t>pdf</a:t>
            </a:r>
            <a:r>
              <a:rPr lang="en-US" sz="2400" dirty="0"/>
              <a:t>)</a:t>
            </a:r>
          </a:p>
          <a:p>
            <a:pPr marL="0" indent="0" algn="ctr">
              <a:lnSpc>
                <a:spcPct val="150000"/>
              </a:lnSpc>
              <a:buNone/>
            </a:pP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6633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Eventual consistency</a:t>
            </a:r>
          </a:p>
          <a:p>
            <a:pPr lvl="1">
              <a:lnSpc>
                <a:spcPct val="100000"/>
              </a:lnSpc>
            </a:pPr>
            <a:r>
              <a:rPr lang="en-US" sz="2400" dirty="0"/>
              <a:t>Multi-master:  Any node can accept operation</a:t>
            </a:r>
          </a:p>
          <a:p>
            <a:pPr lvl="1">
              <a:lnSpc>
                <a:spcPct val="100000"/>
              </a:lnSpc>
            </a:pPr>
            <a:r>
              <a:rPr lang="en-US" sz="2400" dirty="0"/>
              <a:t>Asynchronously, nodes synchronize state</a:t>
            </a:r>
          </a:p>
          <a:p>
            <a:pPr lvl="1"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r>
              <a:rPr lang="en-US" dirty="0"/>
              <a:t>Eventual consistency inappropriate for many applications</a:t>
            </a:r>
          </a:p>
          <a:p>
            <a:pPr lvl="1">
              <a:lnSpc>
                <a:spcPct val="100000"/>
              </a:lnSpc>
            </a:pPr>
            <a:r>
              <a:rPr lang="en-US" sz="2400" dirty="0"/>
              <a:t>Imagine bank ledger as eventually consistent</a:t>
            </a:r>
          </a:p>
          <a:p>
            <a:pPr lvl="1"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r>
              <a:rPr lang="en-US" dirty="0"/>
              <a:t>Stronger consistency makes applications easier to write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eventual to strong consistency</a:t>
            </a:r>
          </a:p>
        </p:txBody>
      </p:sp>
    </p:spTree>
    <p:extLst>
      <p:ext uri="{BB962C8B-B14F-4D97-AF65-F5344CB8AC3E}">
        <p14:creationId xmlns:p14="http://schemas.microsoft.com/office/powerpoint/2010/main" val="2914812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In hardware</a:t>
            </a:r>
          </a:p>
          <a:p>
            <a:pPr lvl="1"/>
            <a:r>
              <a:rPr lang="en-US" sz="3200" dirty="0"/>
              <a:t>Sensitive to architecture changes</a:t>
            </a:r>
          </a:p>
          <a:p>
            <a:pPr lvl="1"/>
            <a:endParaRPr lang="en-US" sz="3200" dirty="0"/>
          </a:p>
          <a:p>
            <a:r>
              <a:rPr lang="en-US" sz="3200" dirty="0"/>
              <a:t>At the OS level</a:t>
            </a:r>
          </a:p>
          <a:p>
            <a:pPr lvl="1"/>
            <a:r>
              <a:rPr lang="en-US" sz="3200" dirty="0"/>
              <a:t>State transition are hard to track and coordinate</a:t>
            </a:r>
          </a:p>
          <a:p>
            <a:pPr lvl="1"/>
            <a:endParaRPr lang="en-US" sz="3200" dirty="0"/>
          </a:p>
          <a:p>
            <a:r>
              <a:rPr lang="en-US" sz="3200" dirty="0"/>
              <a:t>At the application level</a:t>
            </a:r>
          </a:p>
          <a:p>
            <a:pPr lvl="1"/>
            <a:r>
              <a:rPr lang="en-US" sz="3200" dirty="0"/>
              <a:t>Requires sophisticated application programmers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should RSM be implemented?</a:t>
            </a:r>
          </a:p>
        </p:txBody>
      </p:sp>
    </p:spTree>
    <p:extLst>
      <p:ext uri="{BB962C8B-B14F-4D97-AF65-F5344CB8AC3E}">
        <p14:creationId xmlns:p14="http://schemas.microsoft.com/office/powerpoint/2010/main" val="39438235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09126" y="1940767"/>
            <a:ext cx="8206273" cy="45362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Goals:</a:t>
            </a:r>
          </a:p>
          <a:p>
            <a:pPr marL="571500" indent="-514350">
              <a:buFont typeface="+mj-lt"/>
              <a:buAutoNum type="arabicPeriod"/>
            </a:pPr>
            <a:endParaRPr lang="en-US" sz="2800" dirty="0"/>
          </a:p>
          <a:p>
            <a:pPr marL="571500" indent="-514350">
              <a:buFont typeface="+mj-lt"/>
              <a:buAutoNum type="arabicPeriod"/>
            </a:pPr>
            <a:r>
              <a:rPr lang="en-US" sz="2800" dirty="0"/>
              <a:t>Replication of the </a:t>
            </a:r>
            <a:r>
              <a:rPr lang="en-US" sz="2800" b="1" dirty="0"/>
              <a:t>whole virtual machine</a:t>
            </a:r>
          </a:p>
          <a:p>
            <a:pPr marL="971550" lvl="1" indent="-514350">
              <a:buFont typeface="+mj-lt"/>
              <a:buAutoNum type="arabicPeriod"/>
            </a:pPr>
            <a:endParaRPr lang="en-US" sz="2800" dirty="0"/>
          </a:p>
          <a:p>
            <a:pPr marL="571500" indent="-514350">
              <a:buFont typeface="+mj-lt"/>
              <a:buAutoNum type="arabicPeriod"/>
            </a:pPr>
            <a:r>
              <a:rPr lang="en-US" sz="2800" b="1" dirty="0"/>
              <a:t>Completely transparent </a:t>
            </a:r>
            <a:r>
              <a:rPr lang="en-US" sz="2800" dirty="0"/>
              <a:t>to apps and clients</a:t>
            </a:r>
          </a:p>
          <a:p>
            <a:pPr marL="971550" lvl="1" indent="-514350">
              <a:buFont typeface="+mj-lt"/>
              <a:buAutoNum type="arabicPeriod"/>
            </a:pPr>
            <a:endParaRPr lang="en-US" sz="2800" dirty="0"/>
          </a:p>
          <a:p>
            <a:pPr marL="571500" indent="-514350">
              <a:buFont typeface="+mj-lt"/>
              <a:buAutoNum type="arabicPeriod"/>
            </a:pPr>
            <a:r>
              <a:rPr lang="en-US" sz="2800" b="1" dirty="0"/>
              <a:t>High availability </a:t>
            </a:r>
            <a:r>
              <a:rPr lang="en-US" sz="2800" dirty="0"/>
              <a:t>for any existing software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VMware vSphere Fault Tolerance (VM-FT)</a:t>
            </a:r>
          </a:p>
        </p:txBody>
      </p:sp>
    </p:spTree>
    <p:extLst>
      <p:ext uri="{BB962C8B-B14F-4D97-AF65-F5344CB8AC3E}">
        <p14:creationId xmlns:p14="http://schemas.microsoft.com/office/powerpoint/2010/main" val="11296762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14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605813" y="1467523"/>
            <a:ext cx="3538187" cy="4880257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111C5-E04E-4942-8174-12BB645D56A6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23" name="Content Placeholder 22"/>
          <p:cNvSpPr>
            <a:spLocks noGrp="1"/>
          </p:cNvSpPr>
          <p:nvPr>
            <p:ph sz="half" idx="1"/>
          </p:nvPr>
        </p:nvSpPr>
        <p:spPr>
          <a:xfrm>
            <a:off x="155424" y="2407298"/>
            <a:ext cx="5893038" cy="394048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3600"/>
              </a:spcBef>
            </a:pPr>
            <a:r>
              <a:rPr lang="en-US" sz="2800" dirty="0"/>
              <a:t>Two virtual machines (</a:t>
            </a:r>
            <a:r>
              <a:rPr lang="en-US" sz="2800" b="1" i="1" dirty="0">
                <a:solidFill>
                  <a:schemeClr val="accent6">
                    <a:lumMod val="75000"/>
                  </a:schemeClr>
                </a:solidFill>
              </a:rPr>
              <a:t>primary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en-US" sz="2800" b="1" i="1" dirty="0">
                <a:solidFill>
                  <a:schemeClr val="accent6">
                    <a:lumMod val="75000"/>
                  </a:schemeClr>
                </a:solidFill>
              </a:rPr>
              <a:t>backup</a:t>
            </a:r>
            <a:r>
              <a:rPr lang="en-US" sz="2800" dirty="0"/>
              <a:t>) on different bare metal</a:t>
            </a:r>
          </a:p>
          <a:p>
            <a:pPr>
              <a:lnSpc>
                <a:spcPct val="100000"/>
              </a:lnSpc>
              <a:spcBef>
                <a:spcPts val="3600"/>
              </a:spcBef>
            </a:pPr>
            <a:r>
              <a:rPr lang="en-US" sz="2800" b="1" i="1" spc="-150" dirty="0">
                <a:solidFill>
                  <a:schemeClr val="accent6">
                    <a:lumMod val="75000"/>
                  </a:schemeClr>
                </a:solidFill>
              </a:rPr>
              <a:t>Logging channel  </a:t>
            </a:r>
            <a:r>
              <a:rPr lang="en-US" sz="2800" spc="-150" dirty="0"/>
              <a:t>runs over network</a:t>
            </a:r>
          </a:p>
          <a:p>
            <a:pPr>
              <a:lnSpc>
                <a:spcPct val="100000"/>
              </a:lnSpc>
              <a:spcBef>
                <a:spcPts val="3600"/>
              </a:spcBef>
            </a:pPr>
            <a:r>
              <a:rPr lang="en-US" sz="2800" b="1" i="1" spc="-100" dirty="0">
                <a:solidFill>
                  <a:schemeClr val="accent6">
                    <a:lumMod val="75000"/>
                  </a:schemeClr>
                </a:solidFill>
              </a:rPr>
              <a:t>Shared disk  </a:t>
            </a:r>
            <a:r>
              <a:rPr lang="en-US" sz="2800" spc="-100" dirty="0"/>
              <a:t>via fiber channel</a:t>
            </a:r>
            <a:endParaRPr lang="en-US" sz="2800" spc="-150" dirty="0"/>
          </a:p>
          <a:p>
            <a:pPr>
              <a:lnSpc>
                <a:spcPct val="100000"/>
              </a:lnSpc>
              <a:spcBef>
                <a:spcPts val="3600"/>
              </a:spcBef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574333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514670" y="1574378"/>
            <a:ext cx="5595257" cy="5085184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3200" b="1" dirty="0"/>
              <a:t>VM inputs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sz="2800" dirty="0"/>
              <a:t>Incoming network packets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sz="2800" dirty="0"/>
              <a:t>Disk reads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sz="2800" dirty="0"/>
              <a:t>Keyboard and mouse events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sz="2800" dirty="0"/>
              <a:t>Clock timer interrupt events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endParaRPr lang="en-US" sz="2800" dirty="0"/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3200" b="1" dirty="0"/>
              <a:t>VM outputs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sz="2800" dirty="0"/>
              <a:t>Outgoing network packets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sz="2800" dirty="0"/>
              <a:t>Disk writes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200562-6296-9E41-94C7-4DAE5BF4E447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0" dirty="0"/>
              <a:t>Virtual Machine I/O</a:t>
            </a:r>
          </a:p>
        </p:txBody>
      </p:sp>
    </p:spTree>
    <p:extLst>
      <p:ext uri="{BB962C8B-B14F-4D97-AF65-F5344CB8AC3E}">
        <p14:creationId xmlns:p14="http://schemas.microsoft.com/office/powerpoint/2010/main" val="521593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14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605813" y="1467523"/>
            <a:ext cx="3538187" cy="4880257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111C5-E04E-4942-8174-12BB645D56A6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23" name="Content Placeholder 22"/>
          <p:cNvSpPr>
            <a:spLocks noGrp="1"/>
          </p:cNvSpPr>
          <p:nvPr>
            <p:ph sz="half" idx="1"/>
          </p:nvPr>
        </p:nvSpPr>
        <p:spPr>
          <a:xfrm>
            <a:off x="155424" y="2407298"/>
            <a:ext cx="5893038" cy="3940482"/>
          </a:xfrm>
        </p:spPr>
        <p:txBody>
          <a:bodyPr>
            <a:normAutofit/>
          </a:bodyPr>
          <a:lstStyle/>
          <a:p>
            <a:r>
              <a:rPr lang="en-US" sz="2800" b="1" spc="-100" dirty="0">
                <a:latin typeface="Arial" charset="0"/>
                <a:ea typeface="Arial" charset="0"/>
                <a:cs typeface="Arial" charset="0"/>
              </a:rPr>
              <a:t>Primary</a:t>
            </a:r>
            <a:r>
              <a:rPr lang="en-US" sz="2800" spc="-100" dirty="0">
                <a:latin typeface="Arial" charset="0"/>
                <a:ea typeface="Arial" charset="0"/>
                <a:cs typeface="Arial" charset="0"/>
              </a:rPr>
              <a:t> sends </a:t>
            </a:r>
            <a:r>
              <a:rPr lang="en-US" sz="2800" b="1" spc="-100" dirty="0">
                <a:latin typeface="Arial" charset="0"/>
                <a:ea typeface="Arial" charset="0"/>
                <a:cs typeface="Arial" charset="0"/>
              </a:rPr>
              <a:t>inputs</a:t>
            </a:r>
            <a:r>
              <a:rPr lang="en-US" sz="2800" spc="-100" dirty="0">
                <a:latin typeface="Arial" charset="0"/>
                <a:ea typeface="Arial" charset="0"/>
                <a:cs typeface="Arial" charset="0"/>
              </a:rPr>
              <a:t> to backup</a:t>
            </a:r>
          </a:p>
          <a:p>
            <a:endParaRPr lang="en-US" sz="2800" spc="-1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800" b="1" spc="-100" dirty="0">
                <a:latin typeface="Arial" charset="0"/>
                <a:ea typeface="Arial" charset="0"/>
                <a:cs typeface="Arial" charset="0"/>
              </a:rPr>
              <a:t>Backup</a:t>
            </a:r>
            <a:r>
              <a:rPr lang="en-US" sz="2800" spc="-1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800" b="1" spc="-100" dirty="0">
                <a:latin typeface="Arial" charset="0"/>
                <a:ea typeface="Arial" charset="0"/>
                <a:cs typeface="Arial" charset="0"/>
              </a:rPr>
              <a:t>outputs</a:t>
            </a:r>
            <a:r>
              <a:rPr lang="en-US" sz="2800" spc="-100" dirty="0">
                <a:latin typeface="Arial" charset="0"/>
                <a:ea typeface="Arial" charset="0"/>
                <a:cs typeface="Arial" charset="0"/>
              </a:rPr>
              <a:t> dropped</a:t>
            </a:r>
          </a:p>
          <a:p>
            <a:endParaRPr lang="en-US" sz="2800" spc="-1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800" spc="-100" dirty="0"/>
              <a:t>Primary-backup </a:t>
            </a:r>
            <a:r>
              <a:rPr lang="en-US" sz="2800" b="1" spc="-100" dirty="0"/>
              <a:t>heartbeats </a:t>
            </a:r>
          </a:p>
          <a:p>
            <a:pPr lvl="1"/>
            <a:r>
              <a:rPr lang="en-US" sz="2800" spc="-100" dirty="0"/>
              <a:t>If primary fails, backup takes over</a:t>
            </a:r>
          </a:p>
          <a:p>
            <a:endParaRPr lang="en-US" sz="2800" spc="-100" dirty="0"/>
          </a:p>
          <a:p>
            <a:endParaRPr lang="en-US" sz="2800" spc="-100" dirty="0"/>
          </a:p>
        </p:txBody>
      </p:sp>
    </p:spTree>
    <p:extLst>
      <p:ext uri="{BB962C8B-B14F-4D97-AF65-F5344CB8AC3E}">
        <p14:creationId xmlns:p14="http://schemas.microsoft.com/office/powerpoint/2010/main" val="35641935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45920"/>
            <a:ext cx="8448869" cy="4741506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b="1" dirty="0"/>
              <a:t>Making the backup an exact replica of primary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Making the system behave like a single server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Avoiding two primaries (Split Brain)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VM-FT: Challenges</a:t>
            </a:r>
          </a:p>
        </p:txBody>
      </p:sp>
    </p:spTree>
    <p:extLst>
      <p:ext uri="{BB962C8B-B14F-4D97-AF65-F5344CB8AC3E}">
        <p14:creationId xmlns:p14="http://schemas.microsoft.com/office/powerpoint/2010/main" val="10774844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45920"/>
            <a:ext cx="8458200" cy="5262466"/>
          </a:xfrm>
        </p:spPr>
        <p:txBody>
          <a:bodyPr lIns="36576">
            <a:normAutofit/>
          </a:bodyPr>
          <a:lstStyle/>
          <a:p>
            <a:pPr>
              <a:lnSpc>
                <a:spcPct val="100000"/>
              </a:lnSpc>
              <a:spcBef>
                <a:spcPts val="800"/>
              </a:spcBef>
            </a:pPr>
            <a:r>
              <a:rPr lang="en-US" sz="2800" b="1" spc="-100" dirty="0"/>
              <a:t>Step 1: </a:t>
            </a:r>
            <a:r>
              <a:rPr lang="en-US" sz="2800" spc="-100" dirty="0"/>
              <a:t>Hypervisor at primary logs the causes of     non-determinism</a:t>
            </a:r>
          </a:p>
          <a:p>
            <a:pPr>
              <a:lnSpc>
                <a:spcPct val="100000"/>
              </a:lnSpc>
              <a:spcBef>
                <a:spcPts val="800"/>
              </a:spcBef>
            </a:pPr>
            <a:endParaRPr lang="en-US" sz="2800" dirty="0"/>
          </a:p>
          <a:p>
            <a:pPr marL="914400" lvl="1" indent="-514350">
              <a:lnSpc>
                <a:spcPct val="100000"/>
              </a:lnSpc>
              <a:spcBef>
                <a:spcPts val="800"/>
              </a:spcBef>
              <a:buFont typeface="+mj-lt"/>
              <a:buAutoNum type="arabicPeriod"/>
            </a:pPr>
            <a:r>
              <a:rPr lang="en-US" sz="2800" dirty="0"/>
              <a:t>Log results of 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input events</a:t>
            </a:r>
          </a:p>
          <a:p>
            <a:pPr marL="1257300" lvl="2" indent="-457200">
              <a:lnSpc>
                <a:spcPct val="100000"/>
              </a:lnSpc>
              <a:spcBef>
                <a:spcPts val="800"/>
              </a:spcBef>
            </a:pPr>
            <a:r>
              <a:rPr lang="en-US" dirty="0"/>
              <a:t>Including current program counter value for each</a:t>
            </a:r>
          </a:p>
          <a:p>
            <a:pPr lvl="1">
              <a:lnSpc>
                <a:spcPct val="100000"/>
              </a:lnSpc>
              <a:spcBef>
                <a:spcPts val="800"/>
              </a:spcBef>
            </a:pPr>
            <a:endParaRPr lang="en-US" sz="2800" dirty="0"/>
          </a:p>
          <a:p>
            <a:pPr marL="914400" lvl="1" indent="-514350">
              <a:lnSpc>
                <a:spcPct val="100000"/>
              </a:lnSpc>
              <a:spcBef>
                <a:spcPts val="800"/>
              </a:spcBef>
              <a:buFont typeface="+mj-lt"/>
              <a:buAutoNum type="arabicPeriod" startAt="2"/>
            </a:pPr>
            <a:r>
              <a:rPr lang="en-US" sz="2800" dirty="0"/>
              <a:t>Log results of 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non-deterministic instructions </a:t>
            </a:r>
          </a:p>
          <a:p>
            <a:pPr lvl="2">
              <a:lnSpc>
                <a:spcPct val="100000"/>
              </a:lnSpc>
              <a:spcBef>
                <a:spcPts val="800"/>
              </a:spcBef>
            </a:pPr>
            <a:r>
              <a:rPr lang="en-US" i="1" dirty="0"/>
              <a:t>e.g.</a:t>
            </a:r>
            <a:r>
              <a:rPr lang="en-US" dirty="0"/>
              <a:t> log 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result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/>
              <a:t>of timestamp counter read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Log-based VM replication</a:t>
            </a:r>
          </a:p>
        </p:txBody>
      </p:sp>
    </p:spTree>
    <p:extLst>
      <p:ext uri="{BB962C8B-B14F-4D97-AF65-F5344CB8AC3E}">
        <p14:creationId xmlns:p14="http://schemas.microsoft.com/office/powerpoint/2010/main" val="2320745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45920"/>
            <a:ext cx="7623544" cy="50292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800" b="1" spc="-100" dirty="0"/>
              <a:t>Step 2: </a:t>
            </a:r>
            <a:r>
              <a:rPr lang="en-US" sz="2800" spc="-100" dirty="0"/>
              <a:t>Primary hypervisor sends log entries </a:t>
            </a:r>
            <a:r>
              <a:rPr lang="en-US" sz="2800" spc="-100"/>
              <a:t>to  backup </a:t>
            </a:r>
            <a:r>
              <a:rPr lang="en-US" sz="2800" spc="-100" dirty="0"/>
              <a:t>hypervisor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endParaRPr lang="en-US" sz="2800" dirty="0"/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800" dirty="0"/>
              <a:t>Backup hypervisor 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</a:rPr>
              <a:t>replays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800" dirty="0"/>
              <a:t>the log entries</a:t>
            </a:r>
            <a:endParaRPr lang="en-US" sz="2800" spc="-150" dirty="0"/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sz="2800" b="1" spc="-100" dirty="0"/>
              <a:t>Stops</a:t>
            </a:r>
            <a:r>
              <a:rPr lang="en-US" sz="2800" spc="-100" dirty="0"/>
              <a:t> </a:t>
            </a:r>
            <a:r>
              <a:rPr lang="en-US" sz="2800" b="1" spc="-100" dirty="0"/>
              <a:t>backup VM</a:t>
            </a:r>
            <a:r>
              <a:rPr lang="en-US" sz="2800" spc="-100" dirty="0"/>
              <a:t> at next input event or non-deterministic instruction</a:t>
            </a:r>
          </a:p>
          <a:p>
            <a:pPr lvl="2">
              <a:lnSpc>
                <a:spcPct val="100000"/>
              </a:lnSpc>
              <a:spcBef>
                <a:spcPts val="1200"/>
              </a:spcBef>
            </a:pPr>
            <a:r>
              <a:rPr lang="en-US" spc="-100" dirty="0"/>
              <a:t>Delivers </a:t>
            </a:r>
            <a:r>
              <a:rPr lang="en-US" b="1" spc="-100" dirty="0">
                <a:solidFill>
                  <a:schemeClr val="accent3">
                    <a:lumMod val="50000"/>
                  </a:schemeClr>
                </a:solidFill>
              </a:rPr>
              <a:t>same input </a:t>
            </a:r>
            <a:r>
              <a:rPr lang="en-US" spc="-100" dirty="0"/>
              <a:t>as primary</a:t>
            </a:r>
          </a:p>
          <a:p>
            <a:pPr lvl="2">
              <a:lnSpc>
                <a:spcPct val="100000"/>
              </a:lnSpc>
              <a:spcBef>
                <a:spcPts val="1200"/>
              </a:spcBef>
            </a:pPr>
            <a:r>
              <a:rPr lang="en-US" spc="-100" dirty="0"/>
              <a:t>Delivers </a:t>
            </a:r>
            <a:r>
              <a:rPr lang="en-US" b="1" spc="-100" dirty="0">
                <a:solidFill>
                  <a:schemeClr val="accent3">
                    <a:lumMod val="50000"/>
                  </a:schemeClr>
                </a:solidFill>
              </a:rPr>
              <a:t>same non-deterministic instruction result </a:t>
            </a:r>
            <a:r>
              <a:rPr lang="en-US" spc="-100" dirty="0"/>
              <a:t>as primary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Log-based VM replication</a:t>
            </a:r>
          </a:p>
        </p:txBody>
      </p:sp>
    </p:spTree>
    <p:extLst>
      <p:ext uri="{BB962C8B-B14F-4D97-AF65-F5344CB8AC3E}">
        <p14:creationId xmlns:p14="http://schemas.microsoft.com/office/powerpoint/2010/main" val="4682295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45920"/>
            <a:ext cx="8763000" cy="5029200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Making the backup an exact replica of primary</a:t>
            </a:r>
          </a:p>
          <a:p>
            <a:pPr marL="514350" indent="-514350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</a:pPr>
            <a:endParaRPr lang="en-US" sz="2800" dirty="0"/>
          </a:p>
          <a:p>
            <a:pPr marL="514350" indent="-514350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sz="2800" b="1" dirty="0"/>
              <a:t>Making the system behave like a single server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FT Protocol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endParaRPr lang="en-US" sz="2800" dirty="0"/>
          </a:p>
          <a:p>
            <a:pPr marL="514350" indent="-514350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sz="2800" dirty="0"/>
              <a:t>Avoiding two primaries (Split Brain)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VM-FT Challenges</a:t>
            </a:r>
          </a:p>
        </p:txBody>
      </p:sp>
    </p:spTree>
    <p:extLst>
      <p:ext uri="{BB962C8B-B14F-4D97-AF65-F5344CB8AC3E}">
        <p14:creationId xmlns:p14="http://schemas.microsoft.com/office/powerpoint/2010/main" val="40460445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45920"/>
            <a:ext cx="8218967" cy="50292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800" dirty="0"/>
              <a:t>When backup takes over, non-determinism makes it 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execute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differently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/>
              <a:t>than primary would have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sz="2800" b="1" dirty="0"/>
              <a:t>This is okay!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endParaRPr lang="en-US" sz="2800" dirty="0"/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800" b="1" dirty="0"/>
              <a:t>Output requirement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dirty="0"/>
              <a:t>When backup takes over, execution is </a:t>
            </a:r>
            <a:r>
              <a:rPr lang="en-US" b="1" dirty="0"/>
              <a:t>consistent</a:t>
            </a:r>
            <a:r>
              <a:rPr lang="en-US" dirty="0"/>
              <a:t> with </a:t>
            </a:r>
            <a:r>
              <a:rPr lang="en-US" b="1" dirty="0"/>
              <a:t>outputs</a:t>
            </a:r>
            <a:r>
              <a:rPr lang="en-US" dirty="0"/>
              <a:t> the primary has already sent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Primary to backup failover</a:t>
            </a:r>
          </a:p>
        </p:txBody>
      </p:sp>
    </p:spTree>
    <p:extLst>
      <p:ext uri="{BB962C8B-B14F-4D97-AF65-F5344CB8AC3E}">
        <p14:creationId xmlns:p14="http://schemas.microsoft.com/office/powerpoint/2010/main" val="3693480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b="1" dirty="0"/>
              <a:t>Introduction to Primary-Backup replication</a:t>
            </a:r>
          </a:p>
          <a:p>
            <a:pPr marL="514350" indent="-514350">
              <a:buFont typeface="+mj-lt"/>
              <a:buAutoNum type="arabicPeriod"/>
            </a:pPr>
            <a:endParaRPr lang="en-US" sz="3200" dirty="0"/>
          </a:p>
          <a:p>
            <a:pPr marL="514350" indent="-514350">
              <a:buFont typeface="+mj-lt"/>
              <a:buAutoNum type="arabicPeriod"/>
            </a:pPr>
            <a:endParaRPr lang="en-US" sz="3200" dirty="0"/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Case study: VMWare’s fault-tolerant virtual machine</a:t>
            </a:r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9869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problem of inconsistency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353311" y="3608955"/>
            <a:ext cx="12458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>
                <a:latin typeface="Arial" charset="0"/>
                <a:ea typeface="Arial" charset="0"/>
                <a:cs typeface="Arial" charset="0"/>
              </a:rPr>
              <a:t>Primary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370143" y="4920367"/>
            <a:ext cx="12121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latin typeface="Arial" charset="0"/>
                <a:ea typeface="Arial" charset="0"/>
                <a:cs typeface="Arial" charset="0"/>
              </a:rPr>
              <a:t>Backup</a:t>
            </a:r>
          </a:p>
        </p:txBody>
      </p:sp>
      <p:cxnSp>
        <p:nvCxnSpPr>
          <p:cNvPr id="44" name="Straight Connector 43"/>
          <p:cNvCxnSpPr/>
          <p:nvPr/>
        </p:nvCxnSpPr>
        <p:spPr>
          <a:xfrm>
            <a:off x="2599165" y="3839788"/>
            <a:ext cx="2964429" cy="0"/>
          </a:xfrm>
          <a:prstGeom prst="line">
            <a:avLst/>
          </a:prstGeom>
          <a:ln>
            <a:solidFill>
              <a:srgbClr val="C00000"/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2582334" y="5151198"/>
            <a:ext cx="4834166" cy="2"/>
          </a:xfrm>
          <a:prstGeom prst="line">
            <a:avLst/>
          </a:prstGeom>
          <a:ln>
            <a:solidFill>
              <a:srgbClr val="C00000"/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3211234" y="3654049"/>
            <a:ext cx="77644" cy="371476"/>
          </a:xfrm>
          <a:prstGeom prst="rect">
            <a:avLst/>
          </a:prstGeom>
          <a:solidFill>
            <a:schemeClr val="tx1"/>
          </a:solidFill>
          <a:ln w="57150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" name="Straight Arrow Connector 46"/>
          <p:cNvCxnSpPr/>
          <p:nvPr/>
        </p:nvCxnSpPr>
        <p:spPr>
          <a:xfrm>
            <a:off x="2755478" y="3383927"/>
            <a:ext cx="455756" cy="455860"/>
          </a:xfrm>
          <a:prstGeom prst="straightConnector1">
            <a:avLst/>
          </a:prstGeom>
          <a:ln>
            <a:prstDash val="sysDash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2018001" y="2929246"/>
            <a:ext cx="8691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>
                <a:latin typeface="Arial" charset="0"/>
                <a:ea typeface="Arial" charset="0"/>
                <a:cs typeface="Arial" charset="0"/>
              </a:rPr>
              <a:t>Input</a:t>
            </a:r>
          </a:p>
        </p:txBody>
      </p:sp>
      <p:cxnSp>
        <p:nvCxnSpPr>
          <p:cNvPr id="49" name="Straight Arrow Connector 48"/>
          <p:cNvCxnSpPr/>
          <p:nvPr/>
        </p:nvCxnSpPr>
        <p:spPr>
          <a:xfrm flipV="1">
            <a:off x="4263446" y="3368853"/>
            <a:ext cx="455756" cy="459172"/>
          </a:xfrm>
          <a:prstGeom prst="straightConnector1">
            <a:avLst/>
          </a:prstGeom>
          <a:ln>
            <a:prstDash val="sysDash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V="1">
            <a:off x="4486505" y="3839787"/>
            <a:ext cx="1887" cy="1497149"/>
          </a:xfrm>
          <a:prstGeom prst="straightConnector1">
            <a:avLst/>
          </a:prstGeom>
          <a:ln w="57150">
            <a:prstDash val="sysDot"/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3288878" y="3839787"/>
            <a:ext cx="601529" cy="1311411"/>
          </a:xfrm>
          <a:prstGeom prst="straightConnector1">
            <a:avLst/>
          </a:prstGeom>
          <a:ln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/>
        </p:nvSpPr>
        <p:spPr>
          <a:xfrm>
            <a:off x="4185802" y="3654049"/>
            <a:ext cx="77644" cy="371476"/>
          </a:xfrm>
          <a:prstGeom prst="rect">
            <a:avLst/>
          </a:prstGeom>
          <a:solidFill>
            <a:schemeClr val="tx1"/>
          </a:solidFill>
          <a:ln w="57150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4643649" y="2932112"/>
            <a:ext cx="11079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>
                <a:latin typeface="Arial" charset="0"/>
                <a:ea typeface="Arial" charset="0"/>
                <a:cs typeface="Arial" charset="0"/>
              </a:rPr>
              <a:t>Output</a:t>
            </a:r>
            <a:endParaRPr lang="en-US" sz="2400" b="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224624" y="5427605"/>
            <a:ext cx="18790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b="0">
                <a:latin typeface="Arial" charset="0"/>
                <a:ea typeface="Arial" charset="0"/>
                <a:cs typeface="Arial" charset="0"/>
              </a:rPr>
              <a:t>Primary fails</a:t>
            </a:r>
            <a:endParaRPr lang="en-US" sz="2400" b="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3789366" y="3653259"/>
            <a:ext cx="77644" cy="371476"/>
          </a:xfrm>
          <a:prstGeom prst="rect">
            <a:avLst/>
          </a:prstGeom>
          <a:solidFill>
            <a:schemeClr val="tx1"/>
          </a:solidFill>
          <a:ln w="57150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 rot="18900000">
            <a:off x="3522678" y="2927055"/>
            <a:ext cx="12105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Event?</a:t>
            </a:r>
          </a:p>
        </p:txBody>
      </p:sp>
      <p:sp>
        <p:nvSpPr>
          <p:cNvPr id="59" name="Cross 58"/>
          <p:cNvSpPr/>
          <p:nvPr/>
        </p:nvSpPr>
        <p:spPr>
          <a:xfrm rot="2700000">
            <a:off x="4389245" y="3725920"/>
            <a:ext cx="244127" cy="244127"/>
          </a:xfrm>
          <a:prstGeom prst="plus">
            <a:avLst>
              <a:gd name="adj" fmla="val 31504"/>
            </a:avLst>
          </a:prstGeom>
          <a:solidFill>
            <a:srgbClr val="FF0000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6709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79149" y="1521905"/>
            <a:ext cx="8763000" cy="166294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Primary logs each output operation</a:t>
            </a:r>
          </a:p>
          <a:p>
            <a:pPr>
              <a:lnSpc>
                <a:spcPct val="90000"/>
              </a:lnSpc>
            </a:pPr>
            <a:r>
              <a:rPr lang="en-US" dirty="0"/>
              <a:t>Delays sending output until Backup acknowledges it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But does not need to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delay execution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781800" y="6217300"/>
            <a:ext cx="2133600" cy="212725"/>
          </a:xfrm>
        </p:spPr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VM-FT protocol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53311" y="3606766"/>
            <a:ext cx="12458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latin typeface="Arial" charset="0"/>
                <a:ea typeface="Arial" charset="0"/>
                <a:cs typeface="Arial" charset="0"/>
              </a:rPr>
              <a:t>Primary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70143" y="4918178"/>
            <a:ext cx="12121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latin typeface="Arial" charset="0"/>
                <a:ea typeface="Arial" charset="0"/>
                <a:cs typeface="Arial" charset="0"/>
              </a:rPr>
              <a:t>Backup</a:t>
            </a:r>
          </a:p>
        </p:txBody>
      </p:sp>
      <p:cxnSp>
        <p:nvCxnSpPr>
          <p:cNvPr id="8" name="Straight Connector 7"/>
          <p:cNvCxnSpPr>
            <a:stCxn id="5" idx="3"/>
          </p:cNvCxnSpPr>
          <p:nvPr/>
        </p:nvCxnSpPr>
        <p:spPr>
          <a:xfrm>
            <a:off x="2599165" y="3837599"/>
            <a:ext cx="3637867" cy="0"/>
          </a:xfrm>
          <a:prstGeom prst="line">
            <a:avLst/>
          </a:prstGeom>
          <a:ln>
            <a:solidFill>
              <a:srgbClr val="C00000"/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6" idx="3"/>
          </p:cNvCxnSpPr>
          <p:nvPr/>
        </p:nvCxnSpPr>
        <p:spPr>
          <a:xfrm flipV="1">
            <a:off x="2582334" y="5149009"/>
            <a:ext cx="4834166" cy="2"/>
          </a:xfrm>
          <a:prstGeom prst="line">
            <a:avLst/>
          </a:prstGeom>
          <a:ln>
            <a:solidFill>
              <a:srgbClr val="C00000"/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3211234" y="3651860"/>
            <a:ext cx="77644" cy="371476"/>
          </a:xfrm>
          <a:prstGeom prst="rect">
            <a:avLst/>
          </a:prstGeom>
          <a:solidFill>
            <a:schemeClr val="tx1"/>
          </a:solidFill>
          <a:ln w="57150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>
            <a:endCxn id="11" idx="1"/>
          </p:cNvCxnSpPr>
          <p:nvPr/>
        </p:nvCxnSpPr>
        <p:spPr>
          <a:xfrm>
            <a:off x="2755478" y="3381738"/>
            <a:ext cx="455756" cy="455860"/>
          </a:xfrm>
          <a:prstGeom prst="straightConnector1">
            <a:avLst/>
          </a:prstGeom>
          <a:ln>
            <a:prstDash val="sysDash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018001" y="2927057"/>
            <a:ext cx="8691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>
                <a:latin typeface="Arial" charset="0"/>
                <a:ea typeface="Arial" charset="0"/>
                <a:cs typeface="Arial" charset="0"/>
              </a:rPr>
              <a:t>Input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5464092" y="3366966"/>
            <a:ext cx="455756" cy="459172"/>
          </a:xfrm>
          <a:prstGeom prst="straightConnector1">
            <a:avLst/>
          </a:prstGeom>
          <a:ln>
            <a:prstDash val="sysDash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5838205" y="3826138"/>
            <a:ext cx="1887" cy="1497149"/>
          </a:xfrm>
          <a:prstGeom prst="straightConnector1">
            <a:avLst/>
          </a:prstGeom>
          <a:ln w="57150">
            <a:prstDash val="sysDot"/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1" idx="3"/>
          </p:cNvCxnSpPr>
          <p:nvPr/>
        </p:nvCxnSpPr>
        <p:spPr>
          <a:xfrm>
            <a:off x="3288878" y="3837598"/>
            <a:ext cx="601529" cy="1311411"/>
          </a:xfrm>
          <a:prstGeom prst="straightConnector1">
            <a:avLst/>
          </a:prstGeom>
          <a:ln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4185802" y="3651860"/>
            <a:ext cx="77644" cy="371476"/>
          </a:xfrm>
          <a:prstGeom prst="rect">
            <a:avLst/>
          </a:prstGeom>
          <a:solidFill>
            <a:schemeClr val="tx1"/>
          </a:solidFill>
          <a:ln w="57150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 rot="20323531">
            <a:off x="4168337" y="3070934"/>
            <a:ext cx="11079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>
                <a:latin typeface="Arial" charset="0"/>
                <a:ea typeface="Arial" charset="0"/>
                <a:cs typeface="Arial" charset="0"/>
              </a:rPr>
              <a:t>Output</a:t>
            </a:r>
            <a:endParaRPr lang="en-US" sz="2400" b="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 rot="20316056">
            <a:off x="5857659" y="3016172"/>
            <a:ext cx="18790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b="0">
                <a:latin typeface="Arial" charset="0"/>
                <a:ea typeface="Arial" charset="0"/>
                <a:cs typeface="Arial" charset="0"/>
              </a:rPr>
              <a:t>Primary fails</a:t>
            </a:r>
            <a:endParaRPr lang="en-US" sz="2400" b="0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6719577" y="5140496"/>
            <a:ext cx="457200" cy="457200"/>
          </a:xfrm>
          <a:prstGeom prst="straightConnector1">
            <a:avLst/>
          </a:prstGeom>
          <a:ln>
            <a:prstDash val="sysDash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6641933" y="4966520"/>
            <a:ext cx="77644" cy="371476"/>
          </a:xfrm>
          <a:prstGeom prst="rect">
            <a:avLst/>
          </a:prstGeom>
          <a:solidFill>
            <a:schemeClr val="tx1"/>
          </a:solidFill>
          <a:ln w="57150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5668839" y="5475415"/>
            <a:ext cx="24785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>
                <a:latin typeface="Arial" charset="0"/>
                <a:ea typeface="Arial" charset="0"/>
                <a:cs typeface="Arial" charset="0"/>
              </a:rPr>
              <a:t>Duplicate output</a:t>
            </a:r>
            <a:endParaRPr lang="en-US" sz="2400" b="0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4259120" y="3826626"/>
            <a:ext cx="601529" cy="1311411"/>
          </a:xfrm>
          <a:prstGeom prst="straightConnector1">
            <a:avLst/>
          </a:prstGeom>
          <a:ln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4879722" y="3826138"/>
            <a:ext cx="598144" cy="1302019"/>
          </a:xfrm>
          <a:prstGeom prst="straightConnector1">
            <a:avLst/>
          </a:prstGeom>
          <a:ln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 rot="17749395">
            <a:off x="4667435" y="4136627"/>
            <a:ext cx="6639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 err="1">
                <a:latin typeface="Arial" charset="0"/>
                <a:ea typeface="Arial" charset="0"/>
                <a:cs typeface="Arial" charset="0"/>
              </a:rPr>
              <a:t>ack</a:t>
            </a:r>
            <a:endParaRPr lang="en-US" sz="2400" b="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5" name="Cross 24"/>
          <p:cNvSpPr/>
          <p:nvPr/>
        </p:nvSpPr>
        <p:spPr>
          <a:xfrm rot="2700000">
            <a:off x="5719400" y="3713939"/>
            <a:ext cx="244127" cy="244127"/>
          </a:xfrm>
          <a:prstGeom prst="plus">
            <a:avLst>
              <a:gd name="adj" fmla="val 31504"/>
            </a:avLst>
          </a:prstGeom>
          <a:solidFill>
            <a:srgbClr val="FF0000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4955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79149" y="1521905"/>
            <a:ext cx="8763000" cy="166294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Primary logs each output operation</a:t>
            </a:r>
          </a:p>
          <a:p>
            <a:pPr>
              <a:lnSpc>
                <a:spcPct val="90000"/>
              </a:lnSpc>
            </a:pPr>
            <a:r>
              <a:rPr lang="en-US" dirty="0"/>
              <a:t>Delays sending output until Backup acknowledges it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But does not need to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delay execution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781800" y="6217300"/>
            <a:ext cx="2133600" cy="212725"/>
          </a:xfrm>
        </p:spPr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VM-FT protocol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53311" y="3606766"/>
            <a:ext cx="12458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latin typeface="Arial" charset="0"/>
                <a:ea typeface="Arial" charset="0"/>
                <a:cs typeface="Arial" charset="0"/>
              </a:rPr>
              <a:t>Primary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70143" y="4918178"/>
            <a:ext cx="12121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latin typeface="Arial" charset="0"/>
                <a:ea typeface="Arial" charset="0"/>
                <a:cs typeface="Arial" charset="0"/>
              </a:rPr>
              <a:t>Backup</a:t>
            </a:r>
          </a:p>
        </p:txBody>
      </p:sp>
      <p:cxnSp>
        <p:nvCxnSpPr>
          <p:cNvPr id="8" name="Straight Connector 7"/>
          <p:cNvCxnSpPr>
            <a:stCxn id="5" idx="3"/>
          </p:cNvCxnSpPr>
          <p:nvPr/>
        </p:nvCxnSpPr>
        <p:spPr>
          <a:xfrm>
            <a:off x="2599165" y="3837599"/>
            <a:ext cx="3637867" cy="0"/>
          </a:xfrm>
          <a:prstGeom prst="line">
            <a:avLst/>
          </a:prstGeom>
          <a:ln>
            <a:solidFill>
              <a:srgbClr val="C00000"/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6" idx="3"/>
          </p:cNvCxnSpPr>
          <p:nvPr/>
        </p:nvCxnSpPr>
        <p:spPr>
          <a:xfrm flipV="1">
            <a:off x="2582334" y="5149009"/>
            <a:ext cx="4834166" cy="2"/>
          </a:xfrm>
          <a:prstGeom prst="line">
            <a:avLst/>
          </a:prstGeom>
          <a:ln>
            <a:solidFill>
              <a:srgbClr val="C00000"/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3211234" y="3651860"/>
            <a:ext cx="77644" cy="371476"/>
          </a:xfrm>
          <a:prstGeom prst="rect">
            <a:avLst/>
          </a:prstGeom>
          <a:solidFill>
            <a:schemeClr val="tx1"/>
          </a:solidFill>
          <a:ln w="57150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>
            <a:endCxn id="11" idx="1"/>
          </p:cNvCxnSpPr>
          <p:nvPr/>
        </p:nvCxnSpPr>
        <p:spPr>
          <a:xfrm>
            <a:off x="2755478" y="3381738"/>
            <a:ext cx="455756" cy="455860"/>
          </a:xfrm>
          <a:prstGeom prst="straightConnector1">
            <a:avLst/>
          </a:prstGeom>
          <a:ln>
            <a:prstDash val="sysDash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018001" y="2927057"/>
            <a:ext cx="8691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>
                <a:latin typeface="Arial" charset="0"/>
                <a:ea typeface="Arial" charset="0"/>
                <a:cs typeface="Arial" charset="0"/>
              </a:rPr>
              <a:t>Input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5464092" y="3366966"/>
            <a:ext cx="455756" cy="459172"/>
          </a:xfrm>
          <a:prstGeom prst="straightConnector1">
            <a:avLst/>
          </a:prstGeom>
          <a:ln>
            <a:prstDash val="sysDash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5838205" y="3826138"/>
            <a:ext cx="1887" cy="1497149"/>
          </a:xfrm>
          <a:prstGeom prst="straightConnector1">
            <a:avLst/>
          </a:prstGeom>
          <a:ln w="57150">
            <a:prstDash val="sysDot"/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1" idx="3"/>
          </p:cNvCxnSpPr>
          <p:nvPr/>
        </p:nvCxnSpPr>
        <p:spPr>
          <a:xfrm>
            <a:off x="3288878" y="3837598"/>
            <a:ext cx="601529" cy="1311411"/>
          </a:xfrm>
          <a:prstGeom prst="straightConnector1">
            <a:avLst/>
          </a:prstGeom>
          <a:ln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4185802" y="3651860"/>
            <a:ext cx="77644" cy="371476"/>
          </a:xfrm>
          <a:prstGeom prst="rect">
            <a:avLst/>
          </a:prstGeom>
          <a:solidFill>
            <a:schemeClr val="tx1"/>
          </a:solidFill>
          <a:ln w="57150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 rot="20323531">
            <a:off x="4168337" y="3070934"/>
            <a:ext cx="11079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>
                <a:latin typeface="Arial" charset="0"/>
                <a:ea typeface="Arial" charset="0"/>
                <a:cs typeface="Arial" charset="0"/>
              </a:rPr>
              <a:t>Output</a:t>
            </a:r>
            <a:endParaRPr lang="en-US" sz="2400" b="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 rot="20316056">
            <a:off x="5857659" y="3016172"/>
            <a:ext cx="18790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b="0">
                <a:latin typeface="Arial" charset="0"/>
                <a:ea typeface="Arial" charset="0"/>
                <a:cs typeface="Arial" charset="0"/>
              </a:rPr>
              <a:t>Primary fails</a:t>
            </a:r>
            <a:endParaRPr lang="en-US" sz="2400" b="0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6719577" y="5140496"/>
            <a:ext cx="457200" cy="457200"/>
          </a:xfrm>
          <a:prstGeom prst="straightConnector1">
            <a:avLst/>
          </a:prstGeom>
          <a:ln>
            <a:prstDash val="sysDash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6641933" y="4966520"/>
            <a:ext cx="77644" cy="371476"/>
          </a:xfrm>
          <a:prstGeom prst="rect">
            <a:avLst/>
          </a:prstGeom>
          <a:solidFill>
            <a:schemeClr val="tx1"/>
          </a:solidFill>
          <a:ln w="57150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5668839" y="5475415"/>
            <a:ext cx="24785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>
                <a:latin typeface="Arial" charset="0"/>
                <a:ea typeface="Arial" charset="0"/>
                <a:cs typeface="Arial" charset="0"/>
              </a:rPr>
              <a:t>Duplicate output</a:t>
            </a:r>
            <a:endParaRPr lang="en-US" sz="2400" b="0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4259120" y="3826626"/>
            <a:ext cx="601529" cy="1311411"/>
          </a:xfrm>
          <a:prstGeom prst="straightConnector1">
            <a:avLst/>
          </a:prstGeom>
          <a:ln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4879722" y="3826138"/>
            <a:ext cx="598144" cy="1302019"/>
          </a:xfrm>
          <a:prstGeom prst="straightConnector1">
            <a:avLst/>
          </a:prstGeom>
          <a:ln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660698" y="5972303"/>
            <a:ext cx="7746404" cy="667069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0" dirty="0">
                <a:solidFill>
                  <a:schemeClr val="tx1"/>
                </a:solidFill>
              </a:rPr>
              <a:t>Restart execution at an output event</a:t>
            </a:r>
          </a:p>
        </p:txBody>
      </p:sp>
      <p:sp>
        <p:nvSpPr>
          <p:cNvPr id="34" name="TextBox 33"/>
          <p:cNvSpPr txBox="1"/>
          <p:nvPr/>
        </p:nvSpPr>
        <p:spPr>
          <a:xfrm rot="17749395">
            <a:off x="4667435" y="4136627"/>
            <a:ext cx="6639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 err="1">
                <a:latin typeface="Arial" charset="0"/>
                <a:ea typeface="Arial" charset="0"/>
                <a:cs typeface="Arial" charset="0"/>
              </a:rPr>
              <a:t>ack</a:t>
            </a:r>
            <a:endParaRPr lang="en-US" sz="2400" b="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5" name="Cross 24"/>
          <p:cNvSpPr/>
          <p:nvPr/>
        </p:nvSpPr>
        <p:spPr>
          <a:xfrm rot="2700000">
            <a:off x="5719400" y="3713939"/>
            <a:ext cx="244127" cy="244127"/>
          </a:xfrm>
          <a:prstGeom prst="plus">
            <a:avLst>
              <a:gd name="adj" fmla="val 31504"/>
            </a:avLst>
          </a:prstGeom>
          <a:solidFill>
            <a:srgbClr val="FF0000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5071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45920"/>
            <a:ext cx="8486192" cy="4872134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Making the backup an exact replica of primary</a:t>
            </a:r>
          </a:p>
          <a:p>
            <a:pPr marL="514350" indent="-514350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</a:pPr>
            <a:endParaRPr lang="en-US" sz="2800" dirty="0"/>
          </a:p>
          <a:p>
            <a:pPr marL="514350" indent="-514350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Making the system behave like a single server</a:t>
            </a:r>
          </a:p>
          <a:p>
            <a:pPr marL="514350" indent="-514350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</a:pPr>
            <a:endParaRPr lang="en-US" sz="2800" dirty="0"/>
          </a:p>
          <a:p>
            <a:pPr marL="514350" indent="-514350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sz="2800" b="1" dirty="0"/>
              <a:t>Avoiding two primaries (Split Brain)</a:t>
            </a:r>
          </a:p>
          <a:p>
            <a:pPr marL="914400" lvl="1" indent="-514350">
              <a:lnSpc>
                <a:spcPct val="100000"/>
              </a:lnSpc>
              <a:spcBef>
                <a:spcPts val="1200"/>
              </a:spcBef>
            </a:pPr>
            <a:r>
              <a:rPr lang="en-US" sz="2800" dirty="0"/>
              <a:t>Logging channel may </a:t>
            </a:r>
            <a:r>
              <a:rPr lang="en-US" sz="2800" b="1" dirty="0">
                <a:solidFill>
                  <a:srgbClr val="FF0000"/>
                </a:solidFill>
              </a:rPr>
              <a:t>break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VM-FT: Challenges</a:t>
            </a:r>
          </a:p>
        </p:txBody>
      </p:sp>
    </p:spTree>
    <p:extLst>
      <p:ext uri="{BB962C8B-B14F-4D97-AF65-F5344CB8AC3E}">
        <p14:creationId xmlns:p14="http://schemas.microsoft.com/office/powerpoint/2010/main" val="350786583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45920"/>
            <a:ext cx="8313576" cy="50292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800" dirty="0"/>
              <a:t>Primary and backup each run UDP heartbeats, monitor logging traffic from their peer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endParaRPr lang="en-US" sz="2800" dirty="0"/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800" dirty="0"/>
              <a:t>Before “going live” (backup) or finding new backup (primary), execute an </a:t>
            </a:r>
            <a:r>
              <a:rPr lang="en-US" sz="2800" b="1" dirty="0"/>
              <a:t>atomic test-and-set </a:t>
            </a:r>
            <a:r>
              <a:rPr lang="en-US" sz="2800" dirty="0"/>
              <a:t>on a variable in shared storage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endParaRPr lang="en-US" sz="2800" dirty="0"/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800" dirty="0"/>
              <a:t>If the replica finds variable already set, it </a:t>
            </a:r>
            <a:r>
              <a:rPr lang="en-US" sz="2800" b="1" dirty="0"/>
              <a:t>aborts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Detecting and responding to failures</a:t>
            </a:r>
          </a:p>
        </p:txBody>
      </p:sp>
    </p:spTree>
    <p:extLst>
      <p:ext uri="{BB962C8B-B14F-4D97-AF65-F5344CB8AC3E}">
        <p14:creationId xmlns:p14="http://schemas.microsoft.com/office/powerpoint/2010/main" val="42636604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45920"/>
            <a:ext cx="8338457" cy="5029200"/>
          </a:xfrm>
        </p:spPr>
        <p:txBody>
          <a:bodyPr>
            <a:normAutofit/>
          </a:bodyPr>
          <a:lstStyle/>
          <a:p>
            <a:r>
              <a:rPr lang="en-US" sz="2800" spc="-100" dirty="0"/>
              <a:t>Primary-backup replication with whole machines!</a:t>
            </a:r>
          </a:p>
          <a:p>
            <a:endParaRPr lang="en-US" sz="2800" spc="-100" dirty="0"/>
          </a:p>
          <a:p>
            <a:r>
              <a:rPr lang="en-US" sz="2800" spc="-100" dirty="0"/>
              <a:t>Design for correctness and consistency of replicated VM outputs despite failures</a:t>
            </a:r>
          </a:p>
          <a:p>
            <a:endParaRPr lang="en-US" sz="2800" spc="-100" dirty="0"/>
          </a:p>
          <a:p>
            <a:pPr lvl="1"/>
            <a:r>
              <a:rPr lang="en-US" sz="2800" spc="-100" dirty="0"/>
              <a:t>Determinism tricky, but doable</a:t>
            </a:r>
          </a:p>
          <a:p>
            <a:pPr lvl="1"/>
            <a:r>
              <a:rPr lang="en-US" sz="2800" spc="-100" dirty="0"/>
              <a:t>Primary delays output until </a:t>
            </a:r>
            <a:r>
              <a:rPr lang="en-US" sz="2800" spc="-100" dirty="0" err="1"/>
              <a:t>acked</a:t>
            </a:r>
            <a:r>
              <a:rPr lang="en-US" sz="2800" spc="-100" dirty="0"/>
              <a:t> by backup</a:t>
            </a:r>
          </a:p>
          <a:p>
            <a:pPr lvl="1"/>
            <a:r>
              <a:rPr lang="en-US" sz="2800" spc="-100" dirty="0"/>
              <a:t>Use atomic test-and-set on shared disk to avoid split brain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VM-FT: Summary</a:t>
            </a:r>
          </a:p>
        </p:txBody>
      </p:sp>
    </p:spTree>
    <p:extLst>
      <p:ext uri="{BB962C8B-B14F-4D97-AF65-F5344CB8AC3E}">
        <p14:creationId xmlns:p14="http://schemas.microsoft.com/office/powerpoint/2010/main" val="293373704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23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447800"/>
            <a:ext cx="8763000" cy="3270504"/>
          </a:xfrm>
        </p:spPr>
        <p:txBody>
          <a:bodyPr>
            <a:normAutofit fontScale="85000" lnSpcReduction="10000"/>
          </a:bodyPr>
          <a:lstStyle/>
          <a:p>
            <a:r>
              <a:rPr lang="en-US" sz="3200" dirty="0"/>
              <a:t>All replicas receive and process the same sequence of (deterministic) operations</a:t>
            </a:r>
          </a:p>
          <a:p>
            <a:endParaRPr lang="en-US" sz="3200" dirty="0"/>
          </a:p>
          <a:p>
            <a:pPr lvl="1"/>
            <a:r>
              <a:rPr lang="en-US" sz="3200" dirty="0"/>
              <a:t>Clients send all operations to current primary</a:t>
            </a:r>
          </a:p>
          <a:p>
            <a:pPr marL="746125" lvl="1" indent="-282575"/>
            <a:r>
              <a:rPr lang="en-US" sz="3200" dirty="0"/>
              <a:t>Primary </a:t>
            </a:r>
            <a:r>
              <a:rPr lang="en-US" sz="3200" b="1" dirty="0"/>
              <a:t>orders</a:t>
            </a:r>
            <a:r>
              <a:rPr lang="en-US" sz="3200" dirty="0"/>
              <a:t> clients’ ops into a </a:t>
            </a:r>
            <a:r>
              <a:rPr lang="en-US" sz="3200" b="1" dirty="0"/>
              <a:t>log</a:t>
            </a:r>
          </a:p>
          <a:p>
            <a:pPr marL="746125" lvl="1" indent="-282575"/>
            <a:r>
              <a:rPr lang="en-US" sz="3200" dirty="0"/>
              <a:t>Primary </a:t>
            </a:r>
            <a:r>
              <a:rPr lang="en-US" sz="3200" b="1" dirty="0"/>
              <a:t>replicates</a:t>
            </a:r>
            <a:r>
              <a:rPr lang="en-US" sz="3200" dirty="0"/>
              <a:t> the log to backup</a:t>
            </a:r>
          </a:p>
          <a:p>
            <a:pPr marL="746125" lvl="1" indent="-282575"/>
            <a:r>
              <a:rPr lang="en-US" sz="3200" dirty="0"/>
              <a:t>Backup executes ops</a:t>
            </a:r>
          </a:p>
          <a:p>
            <a:pPr marL="746125" lvl="1" indent="-282575"/>
            <a:endParaRPr lang="en-US" sz="3200" dirty="0"/>
          </a:p>
          <a:p>
            <a:pPr marL="746125" lvl="1" indent="-282575"/>
            <a:r>
              <a:rPr lang="en-US" sz="3200" dirty="0"/>
              <a:t>Async vs Sync replication: when the primary executes</a:t>
            </a:r>
          </a:p>
          <a:p>
            <a:pPr marL="346075" indent="-282575"/>
            <a:endParaRPr lang="en-US" sz="3200" dirty="0"/>
          </a:p>
          <a:p>
            <a:pPr marL="346075" indent="-282575"/>
            <a:endParaRPr lang="en-US" sz="3200" dirty="0"/>
          </a:p>
          <a:p>
            <a:pPr marL="746125" lvl="1" indent="-282575"/>
            <a:endParaRPr lang="en-US" sz="3200" dirty="0"/>
          </a:p>
          <a:p>
            <a:pPr marL="346075" indent="-282575"/>
            <a:endParaRPr lang="en-US" sz="3200" dirty="0"/>
          </a:p>
          <a:p>
            <a:endParaRPr lang="en-US" sz="3200" dirty="0"/>
          </a:p>
        </p:txBody>
      </p:sp>
      <p:sp>
        <p:nvSpPr>
          <p:cNvPr id="440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Primary-Backup: Take-away ideas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70332" y="4946904"/>
            <a:ext cx="8403336" cy="1077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en-US" sz="3200" b="0" dirty="0">
                <a:latin typeface="+mn-lt"/>
              </a:rPr>
              <a:t>Need to keep clients, primary, and backup in sync: </a:t>
            </a:r>
            <a:r>
              <a:rPr lang="en-US" sz="3200" dirty="0">
                <a:latin typeface="+mn-lt"/>
              </a:rPr>
              <a:t>who is primary </a:t>
            </a:r>
            <a:r>
              <a:rPr lang="en-US" sz="3200" b="0" dirty="0">
                <a:latin typeface="+mn-lt"/>
              </a:rPr>
              <a:t>and </a:t>
            </a:r>
            <a:r>
              <a:rPr lang="en-US" sz="3200" dirty="0">
                <a:latin typeface="+mn-lt"/>
              </a:rPr>
              <a:t>who is backup</a:t>
            </a:r>
          </a:p>
        </p:txBody>
      </p:sp>
    </p:spTree>
    <p:extLst>
      <p:ext uri="{BB962C8B-B14F-4D97-AF65-F5344CB8AC3E}">
        <p14:creationId xmlns:p14="http://schemas.microsoft.com/office/powerpoint/2010/main" val="28376463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46120" y="1645920"/>
            <a:ext cx="5141014" cy="441504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sz="2800" b="1" dirty="0"/>
              <a:t>Mechanism:</a:t>
            </a:r>
            <a:r>
              <a:rPr lang="en-US" sz="2800" dirty="0"/>
              <a:t>  Replicate and separate servers</a:t>
            </a:r>
            <a:endParaRPr lang="en-US" sz="2800" b="1" dirty="0"/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sz="2800" b="1" dirty="0"/>
              <a:t>Goal #1:  </a:t>
            </a:r>
            <a:r>
              <a:rPr lang="en-US" sz="2800" dirty="0"/>
              <a:t>Reliable despite individual server failures</a:t>
            </a:r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sz="2800" b="1" dirty="0"/>
              <a:t>Goal #2:  </a:t>
            </a:r>
            <a:r>
              <a:rPr lang="en-US" sz="2800" dirty="0"/>
              <a:t>Semantics of a single server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Primary-Backup Replication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6" name="Rectangle 5"/>
          <p:cNvSpPr>
            <a:spLocks/>
          </p:cNvSpPr>
          <p:nvPr/>
        </p:nvSpPr>
        <p:spPr bwMode="auto">
          <a:xfrm>
            <a:off x="756866" y="2215574"/>
            <a:ext cx="968940" cy="30777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Arial"/>
                <a:ea typeface="Gill Sans" pitchFamily="-84" charset="0"/>
                <a:cs typeface="Arial"/>
              </a:rPr>
              <a:t>Client C</a:t>
            </a:r>
          </a:p>
        </p:txBody>
      </p:sp>
      <p:sp>
        <p:nvSpPr>
          <p:cNvPr id="7" name="Rectangle 6"/>
          <p:cNvSpPr>
            <a:spLocks/>
          </p:cNvSpPr>
          <p:nvPr/>
        </p:nvSpPr>
        <p:spPr bwMode="auto">
          <a:xfrm>
            <a:off x="399986" y="3568998"/>
            <a:ext cx="1682701" cy="30777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pc="-150" dirty="0">
                <a:latin typeface="Arial"/>
                <a:ea typeface="Gill Sans" pitchFamily="-84" charset="0"/>
                <a:cs typeface="Arial"/>
              </a:rPr>
              <a:t>Primary P</a:t>
            </a:r>
          </a:p>
        </p:txBody>
      </p:sp>
      <p:sp>
        <p:nvSpPr>
          <p:cNvPr id="8" name="Rectangle 7"/>
          <p:cNvSpPr>
            <a:spLocks/>
          </p:cNvSpPr>
          <p:nvPr/>
        </p:nvSpPr>
        <p:spPr bwMode="auto">
          <a:xfrm>
            <a:off x="631731" y="5113200"/>
            <a:ext cx="1219209" cy="30777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Arial"/>
                <a:ea typeface="Gill Sans" pitchFamily="-84" charset="0"/>
                <a:cs typeface="Arial"/>
              </a:rPr>
              <a:t>Backup B</a:t>
            </a:r>
          </a:p>
        </p:txBody>
      </p:sp>
      <p:pic>
        <p:nvPicPr>
          <p:cNvPr id="9" name="Picture 8" descr="Mac-Book-Black-On-48x4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088" y="2061954"/>
            <a:ext cx="609600" cy="609600"/>
          </a:xfrm>
          <a:prstGeom prst="rect">
            <a:avLst/>
          </a:prstGeom>
        </p:spPr>
      </p:pic>
      <p:pic>
        <p:nvPicPr>
          <p:cNvPr id="10" name="Picture 9" descr="server-48x4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088" y="3512121"/>
            <a:ext cx="609600" cy="609600"/>
          </a:xfrm>
          <a:prstGeom prst="rect">
            <a:avLst/>
          </a:prstGeom>
        </p:spPr>
      </p:pic>
      <p:pic>
        <p:nvPicPr>
          <p:cNvPr id="11" name="Picture 10" descr="server-48x4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24" y="4962289"/>
            <a:ext cx="609600" cy="609600"/>
          </a:xfrm>
          <a:prstGeom prst="rect">
            <a:avLst/>
          </a:prstGeom>
        </p:spPr>
      </p:pic>
      <p:cxnSp>
        <p:nvCxnSpPr>
          <p:cNvPr id="12" name="Curved Connector 8"/>
          <p:cNvCxnSpPr/>
          <p:nvPr/>
        </p:nvCxnSpPr>
        <p:spPr>
          <a:xfrm>
            <a:off x="2352015" y="2686145"/>
            <a:ext cx="0" cy="811385"/>
          </a:xfrm>
          <a:prstGeom prst="straightConnector1">
            <a:avLst/>
          </a:prstGeom>
          <a:ln>
            <a:prstDash val="solid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Curved Connector 8"/>
          <p:cNvCxnSpPr/>
          <p:nvPr/>
        </p:nvCxnSpPr>
        <p:spPr>
          <a:xfrm>
            <a:off x="2400324" y="4136312"/>
            <a:ext cx="0" cy="811385"/>
          </a:xfrm>
          <a:prstGeom prst="straightConnector1">
            <a:avLst/>
          </a:prstGeom>
          <a:ln>
            <a:prstDash val="solid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50570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Primary-Backup Replication</a:t>
            </a:r>
          </a:p>
        </p:txBody>
      </p:sp>
      <p:sp>
        <p:nvSpPr>
          <p:cNvPr id="20" name="Rectangle 19"/>
          <p:cNvSpPr>
            <a:spLocks/>
          </p:cNvSpPr>
          <p:nvPr/>
        </p:nvSpPr>
        <p:spPr bwMode="auto">
          <a:xfrm>
            <a:off x="756866" y="2215574"/>
            <a:ext cx="968940" cy="30777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Arial"/>
                <a:ea typeface="Gill Sans" pitchFamily="-84" charset="0"/>
                <a:cs typeface="Arial"/>
              </a:rPr>
              <a:t>Client C</a:t>
            </a:r>
          </a:p>
        </p:txBody>
      </p:sp>
      <p:sp>
        <p:nvSpPr>
          <p:cNvPr id="21" name="Rectangle 20"/>
          <p:cNvSpPr>
            <a:spLocks/>
          </p:cNvSpPr>
          <p:nvPr/>
        </p:nvSpPr>
        <p:spPr bwMode="auto">
          <a:xfrm>
            <a:off x="399986" y="3568998"/>
            <a:ext cx="1682701" cy="30777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pc="-150" dirty="0">
                <a:latin typeface="Arial"/>
                <a:ea typeface="Gill Sans" pitchFamily="-84" charset="0"/>
                <a:cs typeface="Arial"/>
              </a:rPr>
              <a:t>Primary P</a:t>
            </a:r>
          </a:p>
        </p:txBody>
      </p:sp>
      <p:sp>
        <p:nvSpPr>
          <p:cNvPr id="22" name="Rectangle 21"/>
          <p:cNvSpPr>
            <a:spLocks/>
          </p:cNvSpPr>
          <p:nvPr/>
        </p:nvSpPr>
        <p:spPr bwMode="auto">
          <a:xfrm>
            <a:off x="631731" y="5113200"/>
            <a:ext cx="1219209" cy="30777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Arial"/>
                <a:ea typeface="Gill Sans" pitchFamily="-84" charset="0"/>
                <a:cs typeface="Arial"/>
              </a:rPr>
              <a:t>Backup B</a:t>
            </a:r>
          </a:p>
        </p:txBody>
      </p:sp>
      <p:pic>
        <p:nvPicPr>
          <p:cNvPr id="23" name="Picture 22" descr="Mac-Book-Black-On-48x4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088" y="2061954"/>
            <a:ext cx="609600" cy="609600"/>
          </a:xfrm>
          <a:prstGeom prst="rect">
            <a:avLst/>
          </a:prstGeom>
        </p:spPr>
      </p:pic>
      <p:pic>
        <p:nvPicPr>
          <p:cNvPr id="24" name="Picture 23" descr="server-48x4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088" y="3512121"/>
            <a:ext cx="609600" cy="609600"/>
          </a:xfrm>
          <a:prstGeom prst="rect">
            <a:avLst/>
          </a:prstGeom>
        </p:spPr>
      </p:pic>
      <p:pic>
        <p:nvPicPr>
          <p:cNvPr id="25" name="Picture 24" descr="server-48x4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24" y="4962289"/>
            <a:ext cx="609600" cy="609600"/>
          </a:xfrm>
          <a:prstGeom prst="rect">
            <a:avLst/>
          </a:prstGeom>
        </p:spPr>
      </p:pic>
      <p:cxnSp>
        <p:nvCxnSpPr>
          <p:cNvPr id="31" name="Curved Connector 8"/>
          <p:cNvCxnSpPr/>
          <p:nvPr/>
        </p:nvCxnSpPr>
        <p:spPr>
          <a:xfrm>
            <a:off x="2352015" y="2686145"/>
            <a:ext cx="0" cy="811385"/>
          </a:xfrm>
          <a:prstGeom prst="straightConnector1">
            <a:avLst/>
          </a:prstGeom>
          <a:ln>
            <a:prstDash val="solid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8" name="Rectangle 3"/>
          <p:cNvSpPr>
            <a:spLocks noGrp="1" noChangeArrowheads="1"/>
          </p:cNvSpPr>
          <p:nvPr>
            <p:ph idx="1"/>
          </p:nvPr>
        </p:nvSpPr>
        <p:spPr>
          <a:xfrm>
            <a:off x="3246120" y="1702353"/>
            <a:ext cx="5669280" cy="361953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800" spc="-100" dirty="0"/>
              <a:t>Nominate one replica </a:t>
            </a:r>
            <a:r>
              <a:rPr lang="en-US" sz="2800" b="1" i="1" spc="-100" dirty="0">
                <a:solidFill>
                  <a:srgbClr val="E46C0A"/>
                </a:solidFill>
              </a:rPr>
              <a:t>primary</a:t>
            </a:r>
            <a:endParaRPr lang="en-US" sz="2800" spc="-100" dirty="0"/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800" spc="-100" dirty="0"/>
              <a:t>Other replicas are </a:t>
            </a:r>
            <a:r>
              <a:rPr lang="en-US" sz="2800" b="1" i="1" spc="-100" dirty="0">
                <a:solidFill>
                  <a:srgbClr val="E46C0A"/>
                </a:solidFill>
              </a:rPr>
              <a:t>backup</a:t>
            </a:r>
            <a:endParaRPr lang="en-US" sz="2800" spc="-100" dirty="0"/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sz="2800" dirty="0"/>
              <a:t>Only </a:t>
            </a:r>
            <a:r>
              <a:rPr lang="en-US" sz="2800" b="1" dirty="0"/>
              <a:t>one primary at a time</a:t>
            </a:r>
            <a:endParaRPr lang="en-US" sz="2800" dirty="0"/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800" dirty="0"/>
              <a:t>Clients send all operations to current </a:t>
            </a:r>
            <a:r>
              <a:rPr lang="en-US" sz="2800" b="1" dirty="0"/>
              <a:t>primary</a:t>
            </a:r>
          </a:p>
          <a:p>
            <a:pPr marL="346075" indent="-282575">
              <a:lnSpc>
                <a:spcPct val="100000"/>
              </a:lnSpc>
              <a:spcBef>
                <a:spcPts val="1200"/>
              </a:spcBef>
            </a:pPr>
            <a:r>
              <a:rPr lang="en-US" sz="2800" dirty="0"/>
              <a:t>Primary </a:t>
            </a:r>
            <a:r>
              <a:rPr lang="en-US" sz="2800" b="1" dirty="0"/>
              <a:t>orders</a:t>
            </a:r>
            <a:r>
              <a:rPr lang="en-US" sz="2800" dirty="0"/>
              <a:t> clients’ operations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endParaRPr lang="en-US" sz="2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cxnSp>
        <p:nvCxnSpPr>
          <p:cNvPr id="14" name="Curved Connector 8"/>
          <p:cNvCxnSpPr/>
          <p:nvPr/>
        </p:nvCxnSpPr>
        <p:spPr>
          <a:xfrm>
            <a:off x="2400324" y="4136312"/>
            <a:ext cx="0" cy="811385"/>
          </a:xfrm>
          <a:prstGeom prst="straightConnector1">
            <a:avLst/>
          </a:prstGeom>
          <a:ln>
            <a:prstDash val="solid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399986" y="5742278"/>
            <a:ext cx="8403336" cy="954107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b="0" dirty="0">
                <a:latin typeface="+mn-lt"/>
              </a:rPr>
              <a:t>Need to keep clients, primary, and backup in sync: </a:t>
            </a:r>
            <a:r>
              <a:rPr lang="en-US" sz="2800" dirty="0">
                <a:latin typeface="+mn-lt"/>
              </a:rPr>
              <a:t>who is primary </a:t>
            </a:r>
            <a:r>
              <a:rPr lang="en-US" sz="2800" b="0" dirty="0">
                <a:latin typeface="+mn-lt"/>
              </a:rPr>
              <a:t>and </a:t>
            </a:r>
            <a:r>
              <a:rPr lang="en-US" sz="2800" dirty="0">
                <a:latin typeface="+mn-lt"/>
              </a:rPr>
              <a:t>who is backup </a:t>
            </a:r>
            <a:r>
              <a:rPr lang="en-US" sz="2800" b="0" dirty="0">
                <a:latin typeface="+mn-lt"/>
              </a:rPr>
              <a:t>(no Split Brain)</a:t>
            </a:r>
          </a:p>
        </p:txBody>
      </p:sp>
    </p:spTree>
    <p:extLst>
      <p:ext uri="{BB962C8B-B14F-4D97-AF65-F5344CB8AC3E}">
        <p14:creationId xmlns:p14="http://schemas.microsoft.com/office/powerpoint/2010/main" val="3282383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45920"/>
            <a:ext cx="8763000" cy="5410200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sz="2800" b="1" dirty="0"/>
              <a:t>Insight: A replica </a:t>
            </a:r>
            <a:r>
              <a:rPr lang="en-US" sz="2800" dirty="0"/>
              <a:t>is essentially a </a:t>
            </a:r>
            <a:r>
              <a:rPr lang="en-US" sz="2800" b="1" i="1" dirty="0">
                <a:solidFill>
                  <a:srgbClr val="E46C0A"/>
                </a:solidFill>
              </a:rPr>
              <a:t>state machine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E.g., set of (key, value) pairs is </a:t>
            </a:r>
            <a:r>
              <a:rPr lang="en-US" b="1" dirty="0">
                <a:solidFill>
                  <a:srgbClr val="E46C0A"/>
                </a:solidFill>
              </a:rPr>
              <a:t>state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Operations </a:t>
            </a:r>
            <a:r>
              <a:rPr lang="en-US" b="1" dirty="0"/>
              <a:t>transition</a:t>
            </a:r>
            <a:r>
              <a:rPr lang="en-US" dirty="0"/>
              <a:t> between states</a:t>
            </a:r>
          </a:p>
          <a:p>
            <a:pPr>
              <a:spcBef>
                <a:spcPts val="1200"/>
              </a:spcBef>
            </a:pPr>
            <a:endParaRPr lang="en-US" sz="2800" dirty="0"/>
          </a:p>
          <a:p>
            <a:pPr>
              <a:spcBef>
                <a:spcPts val="1200"/>
              </a:spcBef>
            </a:pPr>
            <a:r>
              <a:rPr lang="en-US" sz="2800" spc="-150" dirty="0"/>
              <a:t>Each operation executed on </a:t>
            </a:r>
            <a:r>
              <a:rPr lang="en-US" sz="2800" b="1" spc="-150" dirty="0"/>
              <a:t>all</a:t>
            </a:r>
            <a:r>
              <a:rPr lang="en-US" sz="2800" spc="-150" dirty="0"/>
              <a:t> replicas, or </a:t>
            </a:r>
            <a:r>
              <a:rPr lang="en-US" sz="2800" b="1" spc="-150" dirty="0"/>
              <a:t>none at all</a:t>
            </a:r>
          </a:p>
          <a:p>
            <a:pPr lvl="1">
              <a:spcBef>
                <a:spcPts val="1200"/>
              </a:spcBef>
            </a:pPr>
            <a:r>
              <a:rPr lang="en-US" i="1" dirty="0"/>
              <a:t>i.e.,</a:t>
            </a:r>
            <a:r>
              <a:rPr lang="en-US" dirty="0"/>
              <a:t> we need </a:t>
            </a:r>
            <a:r>
              <a:rPr lang="en-US" b="1" dirty="0"/>
              <a:t>distributed</a:t>
            </a:r>
            <a:r>
              <a:rPr lang="en-US" dirty="0"/>
              <a:t>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all-or-nothing atomicity</a:t>
            </a:r>
          </a:p>
          <a:p>
            <a:pPr>
              <a:spcBef>
                <a:spcPts val="1200"/>
              </a:spcBef>
            </a:pPr>
            <a:endParaRPr lang="en-US" sz="2800" dirty="0"/>
          </a:p>
          <a:p>
            <a:pPr>
              <a:spcBef>
                <a:spcPts val="1200"/>
              </a:spcBef>
            </a:pPr>
            <a:r>
              <a:rPr lang="en-US" sz="2800" b="1" dirty="0"/>
              <a:t>Key assumption: </a:t>
            </a:r>
            <a:r>
              <a:rPr lang="en-US" sz="2800" dirty="0"/>
              <a:t>Operations are </a:t>
            </a:r>
            <a:r>
              <a:rPr lang="en-US" sz="2800" b="1" dirty="0"/>
              <a:t>deterministic</a:t>
            </a:r>
          </a:p>
          <a:p>
            <a:pPr>
              <a:spcBef>
                <a:spcPts val="1200"/>
              </a:spcBef>
            </a:pPr>
            <a:endParaRPr lang="en-US" sz="2800" dirty="0"/>
          </a:p>
          <a:p>
            <a:pPr>
              <a:spcBef>
                <a:spcPts val="1200"/>
              </a:spcBef>
            </a:pPr>
            <a:r>
              <a:rPr lang="en-US" sz="2800" dirty="0"/>
              <a:t>If op is deterministic, replicas will end in same state</a:t>
            </a:r>
          </a:p>
        </p:txBody>
      </p:sp>
      <p:sp>
        <p:nvSpPr>
          <p:cNvPr id="439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machine replication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182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2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025072-9793-DD45-A50B-C84D5FD44B45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231" y="857249"/>
            <a:ext cx="7073169" cy="7827791"/>
          </a:xfrm>
          <a:prstGeom prst="rect">
            <a:avLst/>
          </a:prstGeom>
          <a:effectLst>
            <a:outerShdw blurRad="127000" dir="14280000" sx="101000" sy="101000" algn="ctr" rotWithShape="0">
              <a:prstClr val="black">
                <a:alpha val="50000"/>
              </a:prstClr>
            </a:outerShdw>
          </a:effectLst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87087" y="69397"/>
            <a:ext cx="8763000" cy="540203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+mj-lt"/>
                <a:ea typeface="ＭＳ Ｐゴシック" pitchFamily="-1" charset="-128"/>
                <a:cs typeface="ＭＳ Ｐゴシック" pitchFamily="-1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pitchFamily="-1" charset="0"/>
                <a:ea typeface="ＭＳ Ｐゴシック" pitchFamily="-1" charset="-128"/>
                <a:cs typeface="ＭＳ Ｐゴシック" pitchFamily="-1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pitchFamily="-1" charset="0"/>
                <a:ea typeface="ＭＳ Ｐゴシック" pitchFamily="-1" charset="-128"/>
                <a:cs typeface="ＭＳ Ｐゴシック" pitchFamily="-1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pitchFamily="-1" charset="0"/>
                <a:ea typeface="ＭＳ Ｐゴシック" pitchFamily="-1" charset="-128"/>
                <a:cs typeface="ＭＳ Ｐゴシック" pitchFamily="-1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pitchFamily="-1" charset="0"/>
                <a:ea typeface="ＭＳ Ｐゴシック" pitchFamily="-1" charset="-128"/>
                <a:cs typeface="ＭＳ Ｐゴシック" pitchFamily="-1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  <a:cs typeface="ＭＳ Ｐゴシック" pitchFamily="-1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  <a:cs typeface="ＭＳ Ｐゴシック" pitchFamily="-1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  <a:cs typeface="ＭＳ Ｐゴシック" pitchFamily="-1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  <a:cs typeface="ＭＳ Ｐゴシック" pitchFamily="-1" charset="-128"/>
              </a:defRPr>
            </a:lvl9pPr>
          </a:lstStyle>
          <a:p>
            <a:r>
              <a:rPr lang="en-US" sz="1700" b="0" dirty="0"/>
              <a:t>More reading:  ACM Computing Surveys, Vol. 22, No. 4, December 1990 (</a:t>
            </a:r>
            <a:r>
              <a:rPr lang="en-US" sz="1700" b="0" dirty="0">
                <a:hlinkClick r:id="rId3"/>
              </a:rPr>
              <a:t>pdf</a:t>
            </a:r>
            <a:r>
              <a:rPr lang="en-US" sz="1700" b="0" dirty="0"/>
              <a:t>)</a:t>
            </a:r>
          </a:p>
          <a:p>
            <a:endParaRPr lang="en-US" sz="1800" b="0" dirty="0"/>
          </a:p>
        </p:txBody>
      </p:sp>
    </p:spTree>
    <p:extLst>
      <p:ext uri="{BB962C8B-B14F-4D97-AF65-F5344CB8AC3E}">
        <p14:creationId xmlns:p14="http://schemas.microsoft.com/office/powerpoint/2010/main" val="25841481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23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2978976"/>
            <a:ext cx="8763000" cy="3270504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3">
                    <a:lumMod val="50000"/>
                  </a:schemeClr>
                </a:solidFill>
              </a:rPr>
              <a:t>Agreement</a:t>
            </a:r>
            <a:r>
              <a:rPr lang="en-US" sz="3200" dirty="0"/>
              <a:t>: Every non-faulty state machine receives every operation</a:t>
            </a:r>
          </a:p>
          <a:p>
            <a:endParaRPr lang="en-US" sz="3200" b="1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n-US" sz="3200" b="1" dirty="0">
                <a:solidFill>
                  <a:schemeClr val="accent3">
                    <a:lumMod val="50000"/>
                  </a:schemeClr>
                </a:solidFill>
              </a:rPr>
              <a:t>Order</a:t>
            </a:r>
            <a:r>
              <a:rPr lang="en-US" sz="3200" dirty="0"/>
              <a:t>: Every non-faulty state machine processes the operations it receives in the same order</a:t>
            </a:r>
          </a:p>
        </p:txBody>
      </p:sp>
      <p:sp>
        <p:nvSpPr>
          <p:cNvPr id="440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Replica coordination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70332" y="1598039"/>
            <a:ext cx="8403336" cy="1077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en-US" sz="3200" b="0" dirty="0">
                <a:latin typeface="+mn-lt"/>
              </a:rPr>
              <a:t>All non-faulty state machines receive all operations in the same order</a:t>
            </a:r>
            <a:endParaRPr lang="en-US" sz="3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35582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Primary-Backup Replication</a:t>
            </a:r>
          </a:p>
        </p:txBody>
      </p:sp>
      <p:sp>
        <p:nvSpPr>
          <p:cNvPr id="20" name="Rectangle 19"/>
          <p:cNvSpPr>
            <a:spLocks/>
          </p:cNvSpPr>
          <p:nvPr/>
        </p:nvSpPr>
        <p:spPr bwMode="auto">
          <a:xfrm>
            <a:off x="756866" y="2215574"/>
            <a:ext cx="968940" cy="30777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Arial"/>
                <a:ea typeface="Gill Sans" pitchFamily="-84" charset="0"/>
                <a:cs typeface="Arial"/>
              </a:rPr>
              <a:t>Client C</a:t>
            </a:r>
          </a:p>
        </p:txBody>
      </p:sp>
      <p:sp>
        <p:nvSpPr>
          <p:cNvPr id="21" name="Rectangle 20"/>
          <p:cNvSpPr>
            <a:spLocks/>
          </p:cNvSpPr>
          <p:nvPr/>
        </p:nvSpPr>
        <p:spPr bwMode="auto">
          <a:xfrm>
            <a:off x="399986" y="3568998"/>
            <a:ext cx="1682701" cy="30777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pc="-150" dirty="0">
                <a:latin typeface="Arial"/>
                <a:ea typeface="Gill Sans" pitchFamily="-84" charset="0"/>
                <a:cs typeface="Arial"/>
              </a:rPr>
              <a:t>Primary P</a:t>
            </a:r>
          </a:p>
        </p:txBody>
      </p:sp>
      <p:sp>
        <p:nvSpPr>
          <p:cNvPr id="22" name="Rectangle 21"/>
          <p:cNvSpPr>
            <a:spLocks/>
          </p:cNvSpPr>
          <p:nvPr/>
        </p:nvSpPr>
        <p:spPr bwMode="auto">
          <a:xfrm>
            <a:off x="631731" y="5113200"/>
            <a:ext cx="1219209" cy="30777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Arial"/>
                <a:ea typeface="Gill Sans" pitchFamily="-84" charset="0"/>
                <a:cs typeface="Arial"/>
              </a:rPr>
              <a:t>Backup B</a:t>
            </a:r>
          </a:p>
        </p:txBody>
      </p:sp>
      <p:pic>
        <p:nvPicPr>
          <p:cNvPr id="23" name="Picture 22" descr="Mac-Book-Black-On-48x4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088" y="2061954"/>
            <a:ext cx="609600" cy="609600"/>
          </a:xfrm>
          <a:prstGeom prst="rect">
            <a:avLst/>
          </a:prstGeom>
        </p:spPr>
      </p:pic>
      <p:pic>
        <p:nvPicPr>
          <p:cNvPr id="24" name="Picture 23" descr="server-48x4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088" y="3512121"/>
            <a:ext cx="609600" cy="609600"/>
          </a:xfrm>
          <a:prstGeom prst="rect">
            <a:avLst/>
          </a:prstGeom>
        </p:spPr>
      </p:pic>
      <p:pic>
        <p:nvPicPr>
          <p:cNvPr id="25" name="Picture 24" descr="server-48x4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24" y="4962289"/>
            <a:ext cx="609600" cy="609600"/>
          </a:xfrm>
          <a:prstGeom prst="rect">
            <a:avLst/>
          </a:prstGeom>
        </p:spPr>
      </p:pic>
      <p:cxnSp>
        <p:nvCxnSpPr>
          <p:cNvPr id="31" name="Curved Connector 8"/>
          <p:cNvCxnSpPr/>
          <p:nvPr/>
        </p:nvCxnSpPr>
        <p:spPr>
          <a:xfrm>
            <a:off x="2277371" y="2686145"/>
            <a:ext cx="0" cy="811385"/>
          </a:xfrm>
          <a:prstGeom prst="straightConnector1">
            <a:avLst/>
          </a:prstGeom>
          <a:ln>
            <a:prstDash val="solid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8" name="Rectangle 3"/>
          <p:cNvSpPr>
            <a:spLocks noGrp="1" noChangeArrowheads="1"/>
          </p:cNvSpPr>
          <p:nvPr>
            <p:ph idx="1"/>
          </p:nvPr>
        </p:nvSpPr>
        <p:spPr>
          <a:xfrm>
            <a:off x="3561836" y="2834856"/>
            <a:ext cx="5475839" cy="3619535"/>
          </a:xfrm>
        </p:spPr>
        <p:txBody>
          <a:bodyPr>
            <a:noAutofit/>
          </a:bodyPr>
          <a:lstStyle/>
          <a:p>
            <a:pPr marL="514350" indent="-514350">
              <a:spcBef>
                <a:spcPts val="2400"/>
              </a:spcBef>
              <a:buFont typeface="+mj-lt"/>
              <a:buAutoNum type="arabicPeriod"/>
            </a:pPr>
            <a:r>
              <a:rPr lang="en-US" dirty="0"/>
              <a:t>Primary gets operations</a:t>
            </a:r>
          </a:p>
          <a:p>
            <a:pPr marL="514350" indent="-514350">
              <a:spcBef>
                <a:spcPts val="2400"/>
              </a:spcBef>
              <a:buFont typeface="+mj-lt"/>
              <a:buAutoNum type="arabicPeriod"/>
            </a:pPr>
            <a:r>
              <a:rPr lang="en-US" dirty="0"/>
              <a:t>Primary orders ops into log</a:t>
            </a:r>
          </a:p>
          <a:p>
            <a:pPr marL="514350" indent="-514350">
              <a:spcBef>
                <a:spcPts val="2400"/>
              </a:spcBef>
              <a:buFont typeface="+mj-lt"/>
              <a:buAutoNum type="arabicPeriod"/>
            </a:pPr>
            <a:r>
              <a:rPr lang="en-US" dirty="0"/>
              <a:t>Replicates log of ops to backup</a:t>
            </a:r>
          </a:p>
          <a:p>
            <a:pPr marL="514350" indent="-514350">
              <a:spcBef>
                <a:spcPts val="2400"/>
              </a:spcBef>
              <a:buFont typeface="+mj-lt"/>
              <a:buAutoNum type="arabicPeriod"/>
            </a:pPr>
            <a:r>
              <a:rPr lang="en-US" dirty="0"/>
              <a:t>Backup exec’s ops or writes to log</a:t>
            </a:r>
          </a:p>
          <a:p>
            <a:pPr marL="514350" indent="-514350">
              <a:spcBef>
                <a:spcPts val="2400"/>
              </a:spcBef>
              <a:buFont typeface="+mj-lt"/>
              <a:buAutoNum type="arabicPeriod"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cxnSp>
        <p:nvCxnSpPr>
          <p:cNvPr id="14" name="Curved Connector 8"/>
          <p:cNvCxnSpPr/>
          <p:nvPr/>
        </p:nvCxnSpPr>
        <p:spPr>
          <a:xfrm>
            <a:off x="2288358" y="4136312"/>
            <a:ext cx="0" cy="811385"/>
          </a:xfrm>
          <a:prstGeom prst="straightConnector1">
            <a:avLst/>
          </a:prstGeom>
          <a:ln>
            <a:prstDash val="solid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152820" y="2834856"/>
            <a:ext cx="11095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put(x,1)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160100" y="4312816"/>
            <a:ext cx="11095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Arial" charset="0"/>
                <a:ea typeface="Arial" charset="0"/>
                <a:cs typeface="Arial" charset="0"/>
              </a:rPr>
              <a:t>put(x,1)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EC11829-8F0E-7BB4-9D50-02274FF87D02}"/>
              </a:ext>
            </a:extLst>
          </p:cNvPr>
          <p:cNvSpPr txBox="1">
            <a:spLocks/>
          </p:cNvSpPr>
          <p:nvPr/>
        </p:nvSpPr>
        <p:spPr bwMode="auto">
          <a:xfrm>
            <a:off x="399986" y="5972162"/>
            <a:ext cx="8320933" cy="586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»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b="0" dirty="0"/>
              <a:t>When does the primary execute ops?</a:t>
            </a:r>
          </a:p>
        </p:txBody>
      </p:sp>
    </p:spTree>
    <p:extLst>
      <p:ext uri="{BB962C8B-B14F-4D97-AF65-F5344CB8AC3E}">
        <p14:creationId xmlns:p14="http://schemas.microsoft.com/office/powerpoint/2010/main" val="3086078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57150">
          <a:solidFill>
            <a:srgbClr val="00B050"/>
          </a:solidFill>
          <a:prstDash val="solid"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prstDash val="solid"/>
          <a:headEnd type="none" w="med" len="med"/>
          <a:tailEnd type="arrow" w="med" len="med"/>
        </a:ln>
        <a:effectLst/>
      </a:spPr>
      <a:bodyPr/>
      <a:lstStyle/>
      <a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35626</TotalTime>
  <Words>1942</Words>
  <Application>Microsoft Macintosh PowerPoint</Application>
  <PresentationFormat>On-screen Show (4:3)</PresentationFormat>
  <Paragraphs>431</Paragraphs>
  <Slides>36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2" baseType="lpstr">
      <vt:lpstr>Arial Regular</vt:lpstr>
      <vt:lpstr>Arial</vt:lpstr>
      <vt:lpstr>Calibri</vt:lpstr>
      <vt:lpstr>Courier New</vt:lpstr>
      <vt:lpstr>Times New Roman</vt:lpstr>
      <vt:lpstr>1_Office Theme</vt:lpstr>
      <vt:lpstr>Replication State Machines via Primary-Backup</vt:lpstr>
      <vt:lpstr>From eventual to strong consistency</vt:lpstr>
      <vt:lpstr>Plan</vt:lpstr>
      <vt:lpstr>Primary-Backup Replication</vt:lpstr>
      <vt:lpstr>Primary-Backup Replication</vt:lpstr>
      <vt:lpstr>State machine replication</vt:lpstr>
      <vt:lpstr>PowerPoint Presentation</vt:lpstr>
      <vt:lpstr>Replica coordination</vt:lpstr>
      <vt:lpstr>Primary-Backup Replication</vt:lpstr>
      <vt:lpstr>Primary-Backup Replication</vt:lpstr>
      <vt:lpstr>Primary-Backup Replication</vt:lpstr>
      <vt:lpstr>Hot vs. Cold backups</vt:lpstr>
      <vt:lpstr>Why does this work? Synchronous Replication</vt:lpstr>
      <vt:lpstr>Why does this work? Synchronous Replication</vt:lpstr>
      <vt:lpstr>Need determinism?  Make it so!</vt:lpstr>
      <vt:lpstr>Example:  Make random() deterministic</vt:lpstr>
      <vt:lpstr>Example:  Make random() deterministic</vt:lpstr>
      <vt:lpstr>Primary-Backup: Summary</vt:lpstr>
      <vt:lpstr>PowerPoint Presentation</vt:lpstr>
      <vt:lpstr>Where should RSM be implemented?</vt:lpstr>
      <vt:lpstr>VMware vSphere Fault Tolerance (VM-FT)</vt:lpstr>
      <vt:lpstr>Overview</vt:lpstr>
      <vt:lpstr>Virtual Machine I/O</vt:lpstr>
      <vt:lpstr>Overview</vt:lpstr>
      <vt:lpstr>VM-FT: Challenges</vt:lpstr>
      <vt:lpstr>Log-based VM replication</vt:lpstr>
      <vt:lpstr>Log-based VM replication</vt:lpstr>
      <vt:lpstr>VM-FT Challenges</vt:lpstr>
      <vt:lpstr>Primary to backup failover</vt:lpstr>
      <vt:lpstr>The problem of inconsistency</vt:lpstr>
      <vt:lpstr>VM-FT protocol</vt:lpstr>
      <vt:lpstr>VM-FT protocol</vt:lpstr>
      <vt:lpstr>VM-FT: Challenges</vt:lpstr>
      <vt:lpstr>Detecting and responding to failures</vt:lpstr>
      <vt:lpstr>VM-FT: Summary</vt:lpstr>
      <vt:lpstr>Primary-Backup: Take-away ideas</vt:lpstr>
    </vt:vector>
  </TitlesOfParts>
  <Company>Princeton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Communication</dc:title>
  <dc:creator>Kai Li</dc:creator>
  <cp:lastModifiedBy>Marco Canini</cp:lastModifiedBy>
  <cp:revision>1767</cp:revision>
  <cp:lastPrinted>2016-09-28T00:08:19Z</cp:lastPrinted>
  <dcterms:created xsi:type="dcterms:W3CDTF">2013-10-08T01:49:25Z</dcterms:created>
  <dcterms:modified xsi:type="dcterms:W3CDTF">2022-10-20T05:23:13Z</dcterms:modified>
</cp:coreProperties>
</file>