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7"/>
  </p:notesMasterIdLst>
  <p:handoutMasterIdLst>
    <p:handoutMasterId r:id="rId38"/>
  </p:handoutMasterIdLst>
  <p:sldIdLst>
    <p:sldId id="257" r:id="rId2"/>
    <p:sldId id="369" r:id="rId3"/>
    <p:sldId id="419" r:id="rId4"/>
    <p:sldId id="423" r:id="rId5"/>
    <p:sldId id="424" r:id="rId6"/>
    <p:sldId id="425" r:id="rId7"/>
    <p:sldId id="458" r:id="rId8"/>
    <p:sldId id="426" r:id="rId9"/>
    <p:sldId id="427" r:id="rId10"/>
    <p:sldId id="428" r:id="rId11"/>
    <p:sldId id="456" r:id="rId12"/>
    <p:sldId id="430" r:id="rId13"/>
    <p:sldId id="431" r:id="rId14"/>
    <p:sldId id="435" r:id="rId15"/>
    <p:sldId id="438" r:id="rId16"/>
    <p:sldId id="439" r:id="rId17"/>
    <p:sldId id="454" r:id="rId18"/>
    <p:sldId id="436" r:id="rId19"/>
    <p:sldId id="455" r:id="rId20"/>
    <p:sldId id="440" r:id="rId21"/>
    <p:sldId id="441" r:id="rId22"/>
    <p:sldId id="442" r:id="rId23"/>
    <p:sldId id="43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3" r:id="rId35"/>
    <p:sldId id="273" r:id="rId36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2D050"/>
    <a:srgbClr val="CCFFFF"/>
    <a:srgbClr val="FFCC99"/>
    <a:srgbClr val="FF3300"/>
    <a:srgbClr val="FFCC00"/>
    <a:srgbClr val="0099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1" autoAdjust="0"/>
    <p:restoredTop sz="74286" autoAdjust="0"/>
  </p:normalViewPr>
  <p:slideViewPr>
    <p:cSldViewPr snapToGrid="0">
      <p:cViewPr varScale="1">
        <p:scale>
          <a:sx n="93" d="100"/>
          <a:sy n="93" d="100"/>
        </p:scale>
        <p:origin x="2384" y="20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Canini" userId="f9c31d46-c3b5-4114-aea8-426b22c5f56f" providerId="ADAL" clId="{B22C66AD-4CE3-D044-A6F7-3CCC3B1D815D}"/>
    <pc:docChg chg="addSld delSld modSld">
      <pc:chgData name="Marco Canini" userId="f9c31d46-c3b5-4114-aea8-426b22c5f56f" providerId="ADAL" clId="{B22C66AD-4CE3-D044-A6F7-3CCC3B1D815D}" dt="2018-09-26T10:24:41.876" v="78" actId="404"/>
      <pc:docMkLst>
        <pc:docMk/>
      </pc:docMkLst>
      <pc:sldChg chg="modSp">
        <pc:chgData name="Marco Canini" userId="f9c31d46-c3b5-4114-aea8-426b22c5f56f" providerId="ADAL" clId="{B22C66AD-4CE3-D044-A6F7-3CCC3B1D815D}" dt="2018-09-26T10:03:30.371" v="3" actId="20577"/>
        <pc:sldMkLst>
          <pc:docMk/>
          <pc:sldMk cId="0" sldId="257"/>
        </pc:sldMkLst>
      </pc:sldChg>
      <pc:sldChg chg="del">
        <pc:chgData name="Marco Canini" userId="f9c31d46-c3b5-4114-aea8-426b22c5f56f" providerId="ADAL" clId="{B22C66AD-4CE3-D044-A6F7-3CCC3B1D815D}" dt="2018-09-26T10:22:36.913" v="27" actId="2696"/>
        <pc:sldMkLst>
          <pc:docMk/>
          <pc:sldMk cId="0" sldId="272"/>
        </pc:sldMkLst>
      </pc:sldChg>
      <pc:sldChg chg="del">
        <pc:chgData name="Marco Canini" userId="f9c31d46-c3b5-4114-aea8-426b22c5f56f" providerId="ADAL" clId="{B22C66AD-4CE3-D044-A6F7-3CCC3B1D815D}" dt="2018-09-26T10:22:36.916" v="28" actId="2696"/>
        <pc:sldMkLst>
          <pc:docMk/>
          <pc:sldMk cId="2837646380" sldId="273"/>
        </pc:sldMkLst>
      </pc:sldChg>
      <pc:sldChg chg="del">
        <pc:chgData name="Marco Canini" userId="f9c31d46-c3b5-4114-aea8-426b22c5f56f" providerId="ADAL" clId="{B22C66AD-4CE3-D044-A6F7-3CCC3B1D815D}" dt="2018-09-26T10:22:36.907" v="25" actId="2696"/>
        <pc:sldMkLst>
          <pc:docMk/>
          <pc:sldMk cId="1641301863" sldId="369"/>
        </pc:sldMkLst>
      </pc:sldChg>
      <pc:sldChg chg="del">
        <pc:chgData name="Marco Canini" userId="f9c31d46-c3b5-4114-aea8-426b22c5f56f" providerId="ADAL" clId="{B22C66AD-4CE3-D044-A6F7-3CCC3B1D815D}" dt="2018-09-26T10:22:36.910" v="26" actId="2696"/>
        <pc:sldMkLst>
          <pc:docMk/>
          <pc:sldMk cId="331622878" sldId="371"/>
        </pc:sldMkLst>
      </pc:sldChg>
      <pc:sldChg chg="del">
        <pc:chgData name="Marco Canini" userId="f9c31d46-c3b5-4114-aea8-426b22c5f56f" providerId="ADAL" clId="{B22C66AD-4CE3-D044-A6F7-3CCC3B1D815D}" dt="2018-09-26T10:22:36.919" v="29" actId="2696"/>
        <pc:sldMkLst>
          <pc:docMk/>
          <pc:sldMk cId="1751493557" sldId="372"/>
        </pc:sldMkLst>
      </pc:sldChg>
      <pc:sldChg chg="del">
        <pc:chgData name="Marco Canini" userId="f9c31d46-c3b5-4114-aea8-426b22c5f56f" providerId="ADAL" clId="{B22C66AD-4CE3-D044-A6F7-3CCC3B1D815D}" dt="2018-09-26T10:22:36.926" v="31" actId="2696"/>
        <pc:sldMkLst>
          <pc:docMk/>
          <pc:sldMk cId="1027458756" sldId="373"/>
        </pc:sldMkLst>
      </pc:sldChg>
      <pc:sldChg chg="del">
        <pc:chgData name="Marco Canini" userId="f9c31d46-c3b5-4114-aea8-426b22c5f56f" providerId="ADAL" clId="{B22C66AD-4CE3-D044-A6F7-3CCC3B1D815D}" dt="2018-09-26T10:22:36.935" v="33" actId="2696"/>
        <pc:sldMkLst>
          <pc:docMk/>
          <pc:sldMk cId="1916232975" sldId="375"/>
        </pc:sldMkLst>
      </pc:sldChg>
      <pc:sldChg chg="del">
        <pc:chgData name="Marco Canini" userId="f9c31d46-c3b5-4114-aea8-426b22c5f56f" providerId="ADAL" clId="{B22C66AD-4CE3-D044-A6F7-3CCC3B1D815D}" dt="2018-09-26T10:22:36.930" v="32" actId="2696"/>
        <pc:sldMkLst>
          <pc:docMk/>
          <pc:sldMk cId="109712547" sldId="376"/>
        </pc:sldMkLst>
      </pc:sldChg>
      <pc:sldChg chg="del">
        <pc:chgData name="Marco Canini" userId="f9c31d46-c3b5-4114-aea8-426b22c5f56f" providerId="ADAL" clId="{B22C66AD-4CE3-D044-A6F7-3CCC3B1D815D}" dt="2018-09-26T10:22:36.938" v="34" actId="2696"/>
        <pc:sldMkLst>
          <pc:docMk/>
          <pc:sldMk cId="123651714" sldId="377"/>
        </pc:sldMkLst>
      </pc:sldChg>
      <pc:sldChg chg="del">
        <pc:chgData name="Marco Canini" userId="f9c31d46-c3b5-4114-aea8-426b22c5f56f" providerId="ADAL" clId="{B22C66AD-4CE3-D044-A6F7-3CCC3B1D815D}" dt="2018-09-26T10:22:36.941" v="35" actId="2696"/>
        <pc:sldMkLst>
          <pc:docMk/>
          <pc:sldMk cId="415654890" sldId="378"/>
        </pc:sldMkLst>
      </pc:sldChg>
      <pc:sldChg chg="del">
        <pc:chgData name="Marco Canini" userId="f9c31d46-c3b5-4114-aea8-426b22c5f56f" providerId="ADAL" clId="{B22C66AD-4CE3-D044-A6F7-3CCC3B1D815D}" dt="2018-09-26T10:22:36.950" v="37" actId="2696"/>
        <pc:sldMkLst>
          <pc:docMk/>
          <pc:sldMk cId="412307008" sldId="381"/>
        </pc:sldMkLst>
      </pc:sldChg>
      <pc:sldChg chg="del">
        <pc:chgData name="Marco Canini" userId="f9c31d46-c3b5-4114-aea8-426b22c5f56f" providerId="ADAL" clId="{B22C66AD-4CE3-D044-A6F7-3CCC3B1D815D}" dt="2018-09-26T10:22:36.957" v="39" actId="2696"/>
        <pc:sldMkLst>
          <pc:docMk/>
          <pc:sldMk cId="76381379" sldId="382"/>
        </pc:sldMkLst>
      </pc:sldChg>
      <pc:sldChg chg="del">
        <pc:chgData name="Marco Canini" userId="f9c31d46-c3b5-4114-aea8-426b22c5f56f" providerId="ADAL" clId="{B22C66AD-4CE3-D044-A6F7-3CCC3B1D815D}" dt="2018-09-26T10:22:36.961" v="40" actId="2696"/>
        <pc:sldMkLst>
          <pc:docMk/>
          <pc:sldMk cId="1643483461" sldId="386"/>
        </pc:sldMkLst>
      </pc:sldChg>
      <pc:sldChg chg="del">
        <pc:chgData name="Marco Canini" userId="f9c31d46-c3b5-4114-aea8-426b22c5f56f" providerId="ADAL" clId="{B22C66AD-4CE3-D044-A6F7-3CCC3B1D815D}" dt="2018-09-26T10:22:36.954" v="38" actId="2696"/>
        <pc:sldMkLst>
          <pc:docMk/>
          <pc:sldMk cId="1530423585" sldId="388"/>
        </pc:sldMkLst>
      </pc:sldChg>
      <pc:sldChg chg="del">
        <pc:chgData name="Marco Canini" userId="f9c31d46-c3b5-4114-aea8-426b22c5f56f" providerId="ADAL" clId="{B22C66AD-4CE3-D044-A6F7-3CCC3B1D815D}" dt="2018-09-26T10:22:36.923" v="30" actId="2696"/>
        <pc:sldMkLst>
          <pc:docMk/>
          <pc:sldMk cId="1098449759" sldId="389"/>
        </pc:sldMkLst>
      </pc:sldChg>
      <pc:sldChg chg="del">
        <pc:chgData name="Marco Canini" userId="f9c31d46-c3b5-4114-aea8-426b22c5f56f" providerId="ADAL" clId="{B22C66AD-4CE3-D044-A6F7-3CCC3B1D815D}" dt="2018-09-26T10:22:36.963" v="41" actId="2696"/>
        <pc:sldMkLst>
          <pc:docMk/>
          <pc:sldMk cId="778465962" sldId="390"/>
        </pc:sldMkLst>
      </pc:sldChg>
      <pc:sldChg chg="del">
        <pc:chgData name="Marco Canini" userId="f9c31d46-c3b5-4114-aea8-426b22c5f56f" providerId="ADAL" clId="{B22C66AD-4CE3-D044-A6F7-3CCC3B1D815D}" dt="2018-09-26T10:22:36.945" v="36" actId="2696"/>
        <pc:sldMkLst>
          <pc:docMk/>
          <pc:sldMk cId="506690240" sldId="391"/>
        </pc:sldMkLst>
      </pc:sldChg>
      <pc:sldChg chg="del">
        <pc:chgData name="Marco Canini" userId="f9c31d46-c3b5-4114-aea8-426b22c5f56f" providerId="ADAL" clId="{B22C66AD-4CE3-D044-A6F7-3CCC3B1D815D}" dt="2018-09-26T10:22:36.967" v="43" actId="2696"/>
        <pc:sldMkLst>
          <pc:docMk/>
          <pc:sldMk cId="1101197624" sldId="394"/>
        </pc:sldMkLst>
      </pc:sldChg>
      <pc:sldChg chg="del">
        <pc:chgData name="Marco Canini" userId="f9c31d46-c3b5-4114-aea8-426b22c5f56f" providerId="ADAL" clId="{B22C66AD-4CE3-D044-A6F7-3CCC3B1D815D}" dt="2018-09-26T10:22:36.969" v="44" actId="2696"/>
        <pc:sldMkLst>
          <pc:docMk/>
          <pc:sldMk cId="128614350" sldId="395"/>
        </pc:sldMkLst>
      </pc:sldChg>
      <pc:sldChg chg="del">
        <pc:chgData name="Marco Canini" userId="f9c31d46-c3b5-4114-aea8-426b22c5f56f" providerId="ADAL" clId="{B22C66AD-4CE3-D044-A6F7-3CCC3B1D815D}" dt="2018-09-26T10:22:37.085" v="45" actId="2696"/>
        <pc:sldMkLst>
          <pc:docMk/>
          <pc:sldMk cId="272138003" sldId="396"/>
        </pc:sldMkLst>
      </pc:sldChg>
      <pc:sldChg chg="del">
        <pc:chgData name="Marco Canini" userId="f9c31d46-c3b5-4114-aea8-426b22c5f56f" providerId="ADAL" clId="{B22C66AD-4CE3-D044-A6F7-3CCC3B1D815D}" dt="2018-09-26T10:22:37.087" v="46" actId="2696"/>
        <pc:sldMkLst>
          <pc:docMk/>
          <pc:sldMk cId="1153868683" sldId="397"/>
        </pc:sldMkLst>
      </pc:sldChg>
      <pc:sldChg chg="del">
        <pc:chgData name="Marco Canini" userId="f9c31d46-c3b5-4114-aea8-426b22c5f56f" providerId="ADAL" clId="{B22C66AD-4CE3-D044-A6F7-3CCC3B1D815D}" dt="2018-09-26T10:22:37.179" v="48" actId="2696"/>
        <pc:sldMkLst>
          <pc:docMk/>
          <pc:sldMk cId="1791758143" sldId="398"/>
        </pc:sldMkLst>
      </pc:sldChg>
      <pc:sldChg chg="del">
        <pc:chgData name="Marco Canini" userId="f9c31d46-c3b5-4114-aea8-426b22c5f56f" providerId="ADAL" clId="{B22C66AD-4CE3-D044-A6F7-3CCC3B1D815D}" dt="2018-09-26T10:22:37.182" v="49" actId="2696"/>
        <pc:sldMkLst>
          <pc:docMk/>
          <pc:sldMk cId="116443834" sldId="399"/>
        </pc:sldMkLst>
      </pc:sldChg>
      <pc:sldChg chg="del">
        <pc:chgData name="Marco Canini" userId="f9c31d46-c3b5-4114-aea8-426b22c5f56f" providerId="ADAL" clId="{B22C66AD-4CE3-D044-A6F7-3CCC3B1D815D}" dt="2018-09-26T10:22:37.184" v="50" actId="2696"/>
        <pc:sldMkLst>
          <pc:docMk/>
          <pc:sldMk cId="259327038" sldId="400"/>
        </pc:sldMkLst>
      </pc:sldChg>
      <pc:sldChg chg="del">
        <pc:chgData name="Marco Canini" userId="f9c31d46-c3b5-4114-aea8-426b22c5f56f" providerId="ADAL" clId="{B22C66AD-4CE3-D044-A6F7-3CCC3B1D815D}" dt="2018-09-26T10:22:37.186" v="51" actId="2696"/>
        <pc:sldMkLst>
          <pc:docMk/>
          <pc:sldMk cId="1415677102" sldId="401"/>
        </pc:sldMkLst>
      </pc:sldChg>
      <pc:sldChg chg="del">
        <pc:chgData name="Marco Canini" userId="f9c31d46-c3b5-4114-aea8-426b22c5f56f" providerId="ADAL" clId="{B22C66AD-4CE3-D044-A6F7-3CCC3B1D815D}" dt="2018-09-26T10:22:37.190" v="53" actId="2696"/>
        <pc:sldMkLst>
          <pc:docMk/>
          <pc:sldMk cId="232122247" sldId="403"/>
        </pc:sldMkLst>
      </pc:sldChg>
      <pc:sldChg chg="del">
        <pc:chgData name="Marco Canini" userId="f9c31d46-c3b5-4114-aea8-426b22c5f56f" providerId="ADAL" clId="{B22C66AD-4CE3-D044-A6F7-3CCC3B1D815D}" dt="2018-09-26T10:22:37.192" v="54" actId="2696"/>
        <pc:sldMkLst>
          <pc:docMk/>
          <pc:sldMk cId="1734043830" sldId="405"/>
        </pc:sldMkLst>
      </pc:sldChg>
      <pc:sldChg chg="del">
        <pc:chgData name="Marco Canini" userId="f9c31d46-c3b5-4114-aea8-426b22c5f56f" providerId="ADAL" clId="{B22C66AD-4CE3-D044-A6F7-3CCC3B1D815D}" dt="2018-09-26T10:22:37.194" v="55" actId="2696"/>
        <pc:sldMkLst>
          <pc:docMk/>
          <pc:sldMk cId="2082113786" sldId="406"/>
        </pc:sldMkLst>
      </pc:sldChg>
      <pc:sldChg chg="del">
        <pc:chgData name="Marco Canini" userId="f9c31d46-c3b5-4114-aea8-426b22c5f56f" providerId="ADAL" clId="{B22C66AD-4CE3-D044-A6F7-3CCC3B1D815D}" dt="2018-09-26T10:22:37.195" v="56" actId="2696"/>
        <pc:sldMkLst>
          <pc:docMk/>
          <pc:sldMk cId="1762039613" sldId="407"/>
        </pc:sldMkLst>
      </pc:sldChg>
      <pc:sldChg chg="del">
        <pc:chgData name="Marco Canini" userId="f9c31d46-c3b5-4114-aea8-426b22c5f56f" providerId="ADAL" clId="{B22C66AD-4CE3-D044-A6F7-3CCC3B1D815D}" dt="2018-09-26T10:22:36.965" v="42" actId="2696"/>
        <pc:sldMkLst>
          <pc:docMk/>
          <pc:sldMk cId="291248627" sldId="410"/>
        </pc:sldMkLst>
      </pc:sldChg>
      <pc:sldChg chg="del">
        <pc:chgData name="Marco Canini" userId="f9c31d46-c3b5-4114-aea8-426b22c5f56f" providerId="ADAL" clId="{B22C66AD-4CE3-D044-A6F7-3CCC3B1D815D}" dt="2018-09-26T10:22:36.899" v="23" actId="2696"/>
        <pc:sldMkLst>
          <pc:docMk/>
          <pc:sldMk cId="1249999800" sldId="411"/>
        </pc:sldMkLst>
      </pc:sldChg>
      <pc:sldChg chg="del">
        <pc:chgData name="Marco Canini" userId="f9c31d46-c3b5-4114-aea8-426b22c5f56f" providerId="ADAL" clId="{B22C66AD-4CE3-D044-A6F7-3CCC3B1D815D}" dt="2018-09-26T10:22:36.903" v="24" actId="2696"/>
        <pc:sldMkLst>
          <pc:docMk/>
          <pc:sldMk cId="428773835" sldId="412"/>
        </pc:sldMkLst>
      </pc:sldChg>
      <pc:sldChg chg="del">
        <pc:chgData name="Marco Canini" userId="f9c31d46-c3b5-4114-aea8-426b22c5f56f" providerId="ADAL" clId="{B22C66AD-4CE3-D044-A6F7-3CCC3B1D815D}" dt="2018-09-26T10:22:37.201" v="57" actId="2696"/>
        <pc:sldMkLst>
          <pc:docMk/>
          <pc:sldMk cId="907912720" sldId="413"/>
        </pc:sldMkLst>
      </pc:sldChg>
      <pc:sldChg chg="del">
        <pc:chgData name="Marco Canini" userId="f9c31d46-c3b5-4114-aea8-426b22c5f56f" providerId="ADAL" clId="{B22C66AD-4CE3-D044-A6F7-3CCC3B1D815D}" dt="2018-09-26T10:22:37.176" v="47" actId="2696"/>
        <pc:sldMkLst>
          <pc:docMk/>
          <pc:sldMk cId="1059863984" sldId="415"/>
        </pc:sldMkLst>
      </pc:sldChg>
      <pc:sldChg chg="modSp">
        <pc:chgData name="Marco Canini" userId="f9c31d46-c3b5-4114-aea8-426b22c5f56f" providerId="ADAL" clId="{B22C66AD-4CE3-D044-A6F7-3CCC3B1D815D}" dt="2018-09-26T10:24:41.876" v="78" actId="404"/>
        <pc:sldMkLst>
          <pc:docMk/>
          <pc:sldMk cId="879037920" sldId="416"/>
        </pc:sldMkLst>
      </pc:sldChg>
      <pc:sldChg chg="del">
        <pc:chgData name="Marco Canini" userId="f9c31d46-c3b5-4114-aea8-426b22c5f56f" providerId="ADAL" clId="{B22C66AD-4CE3-D044-A6F7-3CCC3B1D815D}" dt="2018-09-26T10:22:37.187" v="52" actId="2696"/>
        <pc:sldMkLst>
          <pc:docMk/>
          <pc:sldMk cId="1327455691" sldId="417"/>
        </pc:sldMkLst>
      </pc:sldChg>
      <pc:sldChg chg="add del">
        <pc:chgData name="Marco Canini" userId="f9c31d46-c3b5-4114-aea8-426b22c5f56f" providerId="ADAL" clId="{B22C66AD-4CE3-D044-A6F7-3CCC3B1D815D}" dt="2018-09-26T10:22:36.886" v="22" actId="2696"/>
        <pc:sldMkLst>
          <pc:docMk/>
          <pc:sldMk cId="3039088551" sldId="41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215057027" sldId="419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914812886" sldId="42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282383163" sldId="423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413182111" sldId="424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584148151" sldId="425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086078636" sldId="426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791294660" sldId="427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185504076" sldId="42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77240555" sldId="430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733200416" sldId="431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564193589" sldId="43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236281630" sldId="435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893663300" sldId="436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106597589" sldId="43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949587290" sldId="439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129676214" sldId="440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357433377" sldId="441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521593113" sldId="44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077484409" sldId="443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32074521" sldId="444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68229572" sldId="445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046044573" sldId="446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693480854" sldId="447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043670970" sldId="448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528495569" sldId="449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1325507179" sldId="450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3507865831" sldId="451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426366045" sldId="452"/>
        </pc:sldMkLst>
      </pc:sldChg>
      <pc:sldChg chg="add">
        <pc:chgData name="Marco Canini" userId="f9c31d46-c3b5-4114-aea8-426b22c5f56f" providerId="ADAL" clId="{B22C66AD-4CE3-D044-A6F7-3CCC3B1D815D}" dt="2018-09-26T10:05:20.325" v="5"/>
        <pc:sldMkLst>
          <pc:docMk/>
          <pc:sldMk cId="2933737048" sldId="453"/>
        </pc:sldMkLst>
      </pc:sldChg>
      <pc:sldChg chg="modSp add">
        <pc:chgData name="Marco Canini" userId="f9c31d46-c3b5-4114-aea8-426b22c5f56f" providerId="ADAL" clId="{B22C66AD-4CE3-D044-A6F7-3CCC3B1D815D}" dt="2018-09-26T10:22:04.281" v="21" actId="20577"/>
        <pc:sldMkLst>
          <pc:docMk/>
          <pc:sldMk cId="92916045" sldId="454"/>
        </pc:sldMkLst>
      </pc:sldChg>
    </pc:docChg>
  </pc:docChgLst>
  <pc:docChgLst>
    <pc:chgData name="Marco Canini" userId="f9c31d46-c3b5-4114-aea8-426b22c5f56f" providerId="ADAL" clId="{1FB9B985-68A8-4541-9635-DD6D9A1F5280}"/>
    <pc:docChg chg="modSld">
      <pc:chgData name="Marco Canini" userId="f9c31d46-c3b5-4114-aea8-426b22c5f56f" providerId="ADAL" clId="{1FB9B985-68A8-4541-9635-DD6D9A1F5280}" dt="2022-10-17T05:29:16.785" v="73" actId="113"/>
      <pc:docMkLst>
        <pc:docMk/>
      </pc:docMkLst>
      <pc:sldChg chg="modSp mod">
        <pc:chgData name="Marco Canini" userId="f9c31d46-c3b5-4114-aea8-426b22c5f56f" providerId="ADAL" clId="{1FB9B985-68A8-4541-9635-DD6D9A1F5280}" dt="2022-10-17T05:23:16.951" v="1" actId="20577"/>
        <pc:sldMkLst>
          <pc:docMk/>
          <pc:sldMk cId="0" sldId="257"/>
        </pc:sldMkLst>
      </pc:sldChg>
      <pc:sldChg chg="modSp">
        <pc:chgData name="Marco Canini" userId="f9c31d46-c3b5-4114-aea8-426b22c5f56f" providerId="ADAL" clId="{1FB9B985-68A8-4541-9635-DD6D9A1F5280}" dt="2022-10-17T05:29:16.785" v="73" actId="113"/>
        <pc:sldMkLst>
          <pc:docMk/>
          <pc:sldMk cId="3282383163" sldId="423"/>
        </pc:sldMkLst>
      </pc:sldChg>
      <pc:sldChg chg="addSp modSp modAnim">
        <pc:chgData name="Marco Canini" userId="f9c31d46-c3b5-4114-aea8-426b22c5f56f" providerId="ADAL" clId="{1FB9B985-68A8-4541-9635-DD6D9A1F5280}" dt="2022-10-17T05:25:41.166" v="34" actId="12"/>
        <pc:sldMkLst>
          <pc:docMk/>
          <pc:sldMk cId="3086078636" sldId="426"/>
        </pc:sldMkLst>
      </pc:sldChg>
      <pc:sldChg chg="addSp modSp modAnim">
        <pc:chgData name="Marco Canini" userId="f9c31d46-c3b5-4114-aea8-426b22c5f56f" providerId="ADAL" clId="{1FB9B985-68A8-4541-9635-DD6D9A1F5280}" dt="2022-10-17T05:26:36.524" v="37" actId="20577"/>
        <pc:sldMkLst>
          <pc:docMk/>
          <pc:sldMk cId="791294660" sldId="427"/>
        </pc:sldMkLst>
      </pc:sldChg>
      <pc:sldChg chg="modSp">
        <pc:chgData name="Marco Canini" userId="f9c31d46-c3b5-4114-aea8-426b22c5f56f" providerId="ADAL" clId="{1FB9B985-68A8-4541-9635-DD6D9A1F5280}" dt="2022-10-17T05:27:23.650" v="53" actId="20577"/>
        <pc:sldMkLst>
          <pc:docMk/>
          <pc:sldMk cId="1185504076" sldId="428"/>
        </pc:sldMkLst>
      </pc:sldChg>
    </pc:docChg>
  </pc:docChgLst>
  <pc:docChgLst>
    <pc:chgData name="Marco Canini" userId="f9c31d46-c3b5-4114-aea8-426b22c5f56f" providerId="ADAL" clId="{4EB5A369-AE25-5AC4-80C1-F837539D245B}"/>
    <pc:docChg chg="delSld modSld">
      <pc:chgData name="Marco Canini" userId="f9c31d46-c3b5-4114-aea8-426b22c5f56f" providerId="ADAL" clId="{4EB5A369-AE25-5AC4-80C1-F837539D245B}" dt="2025-09-22T10:38:57.179" v="3" actId="2696"/>
      <pc:docMkLst>
        <pc:docMk/>
      </pc:docMkLst>
      <pc:sldChg chg="modSp mod">
        <pc:chgData name="Marco Canini" userId="f9c31d46-c3b5-4114-aea8-426b22c5f56f" providerId="ADAL" clId="{4EB5A369-AE25-5AC4-80C1-F837539D245B}" dt="2025-09-22T10:38:34.974" v="2" actId="20577"/>
        <pc:sldMkLst>
          <pc:docMk/>
          <pc:sldMk cId="0" sldId="257"/>
        </pc:sldMkLst>
        <pc:spChg chg="mod">
          <ac:chgData name="Marco Canini" userId="f9c31d46-c3b5-4114-aea8-426b22c5f56f" providerId="ADAL" clId="{4EB5A369-AE25-5AC4-80C1-F837539D245B}" dt="2025-09-22T10:38:34.974" v="2" actId="20577"/>
          <ac:spMkLst>
            <pc:docMk/>
            <pc:sldMk cId="0" sldId="257"/>
            <ac:spMk id="15363" creationId="{00000000-0000-0000-0000-000000000000}"/>
          </ac:spMkLst>
        </pc:spChg>
      </pc:sldChg>
      <pc:sldChg chg="del">
        <pc:chgData name="Marco Canini" userId="f9c31d46-c3b5-4114-aea8-426b22c5f56f" providerId="ADAL" clId="{4EB5A369-AE25-5AC4-80C1-F837539D245B}" dt="2025-09-22T10:38:57.179" v="3" actId="2696"/>
        <pc:sldMkLst>
          <pc:docMk/>
          <pc:sldMk cId="2914812886" sldId="4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Arial Regular" charset="0"/>
              </a:rPr>
              <a:pPr>
                <a:defRPr/>
              </a:pPr>
              <a:t>‹#›</a:t>
            </a:fld>
            <a:endParaRPr lang="en-US" b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26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Ambitious system from VMware – want to give an entire Virtual Machine the benefits of primary-backup replication.</a:t>
            </a:r>
          </a:p>
          <a:p>
            <a:endParaRPr lang="en-US" sz="1600" dirty="0"/>
          </a:p>
          <a:p>
            <a:r>
              <a:rPr lang="en-US" sz="1600" dirty="0"/>
              <a:t>&gt;&gt;&gt; Actually run a virtual machine on top of primary-backup replication!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5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08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replicate</a:t>
            </a:r>
            <a:r>
              <a:rPr lang="en-US" b="1" baseline="0" dirty="0"/>
              <a:t> the VM they need to look at the VM as a black box.</a:t>
            </a:r>
          </a:p>
          <a:p>
            <a:endParaRPr lang="en-US" dirty="0"/>
          </a:p>
          <a:p>
            <a:r>
              <a:rPr lang="en-US" dirty="0"/>
              <a:t>VM inputs: everything that flows into the VM.</a:t>
            </a:r>
          </a:p>
          <a:p>
            <a:r>
              <a:rPr lang="en-US" dirty="0"/>
              <a:t>VM</a:t>
            </a:r>
            <a:r>
              <a:rPr lang="en-US" baseline="0" dirty="0"/>
              <a:t> outputs: everything that flows out of the VM.</a:t>
            </a:r>
          </a:p>
          <a:p>
            <a:endParaRPr lang="en-US" baseline="0" dirty="0"/>
          </a:p>
          <a:p>
            <a:r>
              <a:rPr lang="en-US" b="0" baseline="0" dirty="0"/>
              <a:t>&gt;&gt;&gt; Disk writes are considered an output because they go to the shared disk attached to both VMs.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75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14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(Outline slide)  So we have a general ide</a:t>
            </a:r>
            <a:r>
              <a:rPr lang="en-US" b="1" baseline="0" dirty="0"/>
              <a:t>a of how this works from the basic primary-backup design, but </a:t>
            </a:r>
            <a:r>
              <a:rPr lang="en-US" b="1" dirty="0"/>
              <a:t>here are the subtle points that the VM-FT paper addresses.</a:t>
            </a:r>
          </a:p>
          <a:p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(Exact</a:t>
            </a:r>
            <a:r>
              <a:rPr lang="en-US" b="1" baseline="0" dirty="0"/>
              <a:t> replica:) </a:t>
            </a:r>
            <a:r>
              <a:rPr lang="en-US" b="1" dirty="0"/>
              <a:t>How to cope with non-determinism</a:t>
            </a:r>
          </a:p>
          <a:p>
            <a:pPr marL="228600" indent="-228600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40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Want to model VM as a deterministic state machine,</a:t>
            </a:r>
            <a:r>
              <a:rPr lang="en-US" sz="1200" b="1" baseline="0" dirty="0"/>
              <a:t> </a:t>
            </a:r>
            <a:r>
              <a:rPr lang="en-US" b="1" dirty="0"/>
              <a:t>so to do that we have to convert non-deterministic</a:t>
            </a:r>
            <a:r>
              <a:rPr lang="en-US" b="1" baseline="0" dirty="0"/>
              <a:t> operations to deterministic operations so that state machine replication holds.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Inputs: packet</a:t>
            </a:r>
            <a:r>
              <a:rPr lang="en-US" baseline="0" dirty="0"/>
              <a:t> with arbitrary data may arrive; arbitrary keystroke may arrive.</a:t>
            </a:r>
          </a:p>
          <a:p>
            <a:endParaRPr lang="en-US" dirty="0"/>
          </a:p>
          <a:p>
            <a:r>
              <a:rPr lang="en-US" dirty="0"/>
              <a:t>SEGUE: So once</a:t>
            </a:r>
            <a:r>
              <a:rPr lang="en-US" baseline="0" dirty="0"/>
              <a:t> the primary has logged both causes of non-determinism, the backup can use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99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Needs to know when the next input event occurs, so backup lags behind primary by one input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16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now we are</a:t>
            </a:r>
            <a:r>
              <a:rPr lang="en-US" b="1" baseline="0" dirty="0"/>
              <a:t> reasoning about the output events that the system generates, in particular when the primary fails.  And their solution to this problem is called the fault tolerant (FT) protocol.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77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&gt;&gt;&gt;</a:t>
            </a:r>
            <a:r>
              <a:rPr lang="en-US" b="1" baseline="0" dirty="0"/>
              <a:t> </a:t>
            </a:r>
            <a:r>
              <a:rPr lang="en-US" b="1" dirty="0"/>
              <a:t>Want to avoid contradictions</a:t>
            </a:r>
            <a:r>
              <a:rPr lang="en-US" b="1" baseline="0" dirty="0"/>
              <a:t> between the primary and backup when it fails over.</a:t>
            </a:r>
          </a:p>
          <a:p>
            <a:endParaRPr lang="en-US" b="1" baseline="0" dirty="0"/>
          </a:p>
          <a:p>
            <a:r>
              <a:rPr lang="en-US" b="1" baseline="0" dirty="0"/>
              <a:t>SEGUE: Let’s see how inconsistencies can happen.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6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29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</a:t>
            </a:r>
            <a:r>
              <a:rPr lang="en-US" b="1" baseline="0" dirty="0"/>
              <a:t> primary fails just after an output event.  </a:t>
            </a:r>
            <a:r>
              <a:rPr lang="en-US" b="1" dirty="0"/>
              <a:t>Of </a:t>
            </a:r>
            <a:r>
              <a:rPr lang="en-US" b="1" baseline="0" dirty="0"/>
              <a:t>“in flight” events, backup doesn’t know whether they came before/after output event.</a:t>
            </a:r>
          </a:p>
          <a:p>
            <a:endParaRPr lang="en-US" b="1" baseline="0" dirty="0"/>
          </a:p>
          <a:p>
            <a:r>
              <a:rPr lang="en-US" baseline="0" dirty="0"/>
              <a:t>Red event may have influenced </a:t>
            </a:r>
            <a:r>
              <a:rPr lang="en-US" b="1" baseline="0" dirty="0"/>
              <a:t>value</a:t>
            </a:r>
            <a:r>
              <a:rPr lang="en-US" baseline="0" dirty="0"/>
              <a:t> of output, backup doesn’t know where in its execution stream to place it: before or after the output.</a:t>
            </a:r>
          </a:p>
          <a:p>
            <a:endParaRPr lang="en-US" baseline="0" dirty="0"/>
          </a:p>
          <a:p>
            <a:r>
              <a:rPr lang="en-US" baseline="0" dirty="0"/>
              <a:t>Primary also doesn’t know what the value of the output event was, so can’t fix it that way.</a:t>
            </a:r>
          </a:p>
          <a:p>
            <a:endParaRPr lang="en-US" baseline="0" dirty="0"/>
          </a:p>
          <a:p>
            <a:r>
              <a:rPr lang="en-US" baseline="0" dirty="0"/>
              <a:t>Subtle: Arbitrarily many events may have happened at primary unbeknownst to backup, can’t speculate!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0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29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5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avoiding</a:t>
            </a:r>
            <a:r>
              <a:rPr lang="en-US" baseline="0" dirty="0"/>
              <a:t> split brain gets difficult when the logging channel breaks.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84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avoids split-brain.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8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SEGUE: Don't want clients to have to resubmit their requests.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4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1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97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What can go wrong w/ async replication?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5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4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35113"/>
            <a:ext cx="43449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174875"/>
            <a:ext cx="43449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9/22/25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9/22/25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9/22/25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ft_gateway.cfm?id=1899932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ornell.edu/fbs/publications/SMSurvey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Replication State Machines via Primary-Backup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5</a:t>
            </a:r>
          </a:p>
          <a:p>
            <a:endParaRPr lang="en-US" dirty="0"/>
          </a:p>
          <a:p>
            <a:r>
              <a:rPr lang="en-US" dirty="0"/>
              <a:t>Marco Canini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5821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gets </a:t>
            </a:r>
            <a:r>
              <a:rPr lang="en-US" b="1" dirty="0" err="1">
                <a:solidFill>
                  <a:srgbClr val="0000FF"/>
                </a:solidFill>
              </a:rPr>
              <a:t>ack</a:t>
            </a:r>
            <a:r>
              <a:rPr lang="en-US" b="1" dirty="0">
                <a:solidFill>
                  <a:srgbClr val="0000FF"/>
                </a:solidFill>
              </a:rPr>
              <a:t>, execs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6833" y="431281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2493889" y="2671554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8"/>
          <p:cNvCxnSpPr/>
          <p:nvPr/>
        </p:nvCxnSpPr>
        <p:spPr>
          <a:xfrm>
            <a:off x="2527400" y="4121721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41971" y="2000131"/>
            <a:ext cx="4363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 Synchronous Replication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8107B122-197B-4147-BAFA-C4BAE7ADE983}"/>
              </a:ext>
            </a:extLst>
          </p:cNvPr>
          <p:cNvSpPr txBox="1">
            <a:spLocks/>
          </p:cNvSpPr>
          <p:nvPr/>
        </p:nvSpPr>
        <p:spPr bwMode="auto">
          <a:xfrm>
            <a:off x="399986" y="5972162"/>
            <a:ext cx="8320933" cy="58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dirty="0"/>
              <a:t>If the primary fails? A backup is promoted to new primary</a:t>
            </a:r>
          </a:p>
        </p:txBody>
      </p:sp>
    </p:spTree>
    <p:extLst>
      <p:ext uri="{BB962C8B-B14F-4D97-AF65-F5344CB8AC3E}">
        <p14:creationId xmlns:p14="http://schemas.microsoft.com/office/powerpoint/2010/main" val="11855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“Backup exec’s op or writes to log”</a:t>
            </a:r>
          </a:p>
          <a:p>
            <a:endParaRPr lang="en-US" sz="3200" dirty="0"/>
          </a:p>
          <a:p>
            <a:r>
              <a:rPr lang="en-US" sz="3200" b="1" dirty="0"/>
              <a:t>Hot </a:t>
            </a:r>
            <a:r>
              <a:rPr lang="en-US" sz="3200" dirty="0"/>
              <a:t>Backups execute operations from the primary as soon as they receive it</a:t>
            </a:r>
          </a:p>
          <a:p>
            <a:endParaRPr lang="en-US" sz="3200" dirty="0"/>
          </a:p>
          <a:p>
            <a:r>
              <a:rPr lang="en-US" sz="3200" b="1" dirty="0"/>
              <a:t>Cold </a:t>
            </a:r>
            <a:r>
              <a:rPr lang="en-US" sz="3200" dirty="0"/>
              <a:t>Backups log operations received from primary, and execute them only if primary fails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vs. Cold backups</a:t>
            </a:r>
          </a:p>
        </p:txBody>
      </p:sp>
    </p:spTree>
    <p:extLst>
      <p:ext uri="{BB962C8B-B14F-4D97-AF65-F5344CB8AC3E}">
        <p14:creationId xmlns:p14="http://schemas.microsoft.com/office/powerpoint/2010/main" val="260546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Why does this work?</a:t>
            </a:r>
            <a:br>
              <a:rPr lang="en-US" dirty="0"/>
            </a:br>
            <a:r>
              <a:rPr lang="en-US" dirty="0"/>
              <a:t>Synchronous Replication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2989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3294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8929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4388441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358002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271917" y="2742594"/>
            <a:ext cx="70371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43612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5428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5732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63313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6826841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5796402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57103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67996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001847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7841868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37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45955" y="28582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3628979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4712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60609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49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24945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0986" y="2333519"/>
            <a:ext cx="413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40294" y="337413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38171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sp>
        <p:nvSpPr>
          <p:cNvPr id="101" name="Content Placeholder 1"/>
          <p:cNvSpPr txBox="1">
            <a:spLocks/>
          </p:cNvSpPr>
          <p:nvPr/>
        </p:nvSpPr>
        <p:spPr bwMode="auto">
          <a:xfrm>
            <a:off x="856074" y="5508396"/>
            <a:ext cx="7653343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0" dirty="0"/>
              <a:t>All servers execute same commands in same order</a:t>
            </a:r>
            <a:endParaRPr lang="en-US" sz="2400" b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5" grpId="0" animBg="1"/>
      <p:bldP spid="278" grpId="0" animBg="1"/>
      <p:bldP spid="2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074" y="5508396"/>
            <a:ext cx="7653343" cy="10504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servers execute same commands in same order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Why does this work?</a:t>
            </a:r>
            <a:br>
              <a:rPr lang="en-US" dirty="0"/>
            </a:br>
            <a:r>
              <a:rPr lang="en-US" dirty="0"/>
              <a:t>Synchronous Replication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51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856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4545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950041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919602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8335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228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2989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3294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38929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4388441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3358002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3271917" y="2742594"/>
            <a:ext cx="70371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43612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5428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5732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>
                  <a:solidFill>
                    <a:schemeClr val="tx1"/>
                  </a:solidFill>
                  <a:latin typeface="Arial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jmp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mov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dirty="0" err="1">
                  <a:solidFill>
                    <a:schemeClr val="tx1"/>
                  </a:solidFill>
                  <a:latin typeface="Arial" charset="0"/>
                </a:rPr>
                <a:t>shl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6331368" y="3961794"/>
            <a:ext cx="3270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6826841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5796402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5710319" y="2742594"/>
            <a:ext cx="703718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6799674" y="27425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State</a:t>
            </a:r>
            <a:br>
              <a:rPr lang="en-US" sz="1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latin typeface="Arial" charset="0"/>
                <a:ea typeface="Arial" charset="0"/>
                <a:cs typeface="Arial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001847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7841868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6037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3845955" y="28582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1389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3628979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4712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60609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1184122" y="37719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7149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2272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6224945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0986" y="2333519"/>
            <a:ext cx="413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40294" y="337413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538171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267269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Backup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0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4" grpId="0" animBg="1"/>
      <p:bldP spid="275" grpId="0" animBg="1"/>
      <p:bldP spid="278" grpId="0" animBg="1"/>
      <p:bldP spid="279" grpId="0" animBg="1"/>
      <p:bldP spid="2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Operations are deterministic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No events with ordering based on local clock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Convert timer, network, user into logged events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Nothing using random inputs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Execution order of ops is identical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e.g. replicated state machines (RSMs) is single threaded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determinism?  Make it so!</a:t>
            </a:r>
          </a:p>
        </p:txBody>
      </p:sp>
    </p:spTree>
    <p:extLst>
      <p:ext uri="{BB962C8B-B14F-4D97-AF65-F5344CB8AC3E}">
        <p14:creationId xmlns:p14="http://schemas.microsoft.com/office/powerpoint/2010/main" val="423628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563967"/>
            <a:ext cx="8369300" cy="2006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50000"/>
                <a:alpha val="50000"/>
              </a:schemeClr>
            </a:glow>
          </a:effectLst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349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65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9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Primary: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OS-supplied randomness, gets initial seed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Sends initial seed to to backup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seed from primary</a:t>
            </a:r>
          </a:p>
        </p:txBody>
      </p:sp>
    </p:spTree>
    <p:extLst>
      <p:ext uri="{BB962C8B-B14F-4D97-AF65-F5344CB8AC3E}">
        <p14:creationId xmlns:p14="http://schemas.microsoft.com/office/powerpoint/2010/main" val="194958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First step in our goal of making </a:t>
            </a:r>
            <a:r>
              <a:rPr lang="en-US" sz="3200" b="1" dirty="0"/>
              <a:t>stateful</a:t>
            </a:r>
            <a:r>
              <a:rPr lang="en-US" sz="3200" dirty="0"/>
              <a:t> replicas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fault-tolerant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Allows replicas to provide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continuous service </a:t>
            </a:r>
            <a:r>
              <a:rPr lang="en-US" sz="3200" dirty="0"/>
              <a:t>despite </a:t>
            </a:r>
            <a:r>
              <a:rPr lang="en-US" sz="3200" b="1" dirty="0">
                <a:solidFill>
                  <a:srgbClr val="FF0000"/>
                </a:solidFill>
              </a:rPr>
              <a:t>persistent net and machine failures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Finds repeated application in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practical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Primary-Backup: Summary</a:t>
            </a:r>
          </a:p>
        </p:txBody>
      </p:sp>
    </p:spTree>
    <p:extLst>
      <p:ext uri="{BB962C8B-B14F-4D97-AF65-F5344CB8AC3E}">
        <p14:creationId xmlns:p14="http://schemas.microsoft.com/office/powerpoint/2010/main" val="808928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01012"/>
            <a:ext cx="8763000" cy="466530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spc="-100" dirty="0"/>
              <a:t>Case study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1" spc="-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/>
              <a:t>The design of a practical system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spc="-100" dirty="0"/>
              <a:t>fault-tolerant virtual machines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spc="-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spc="-100" dirty="0"/>
              <a:t>D. Scales, M. Nelson, G. </a:t>
            </a:r>
            <a:r>
              <a:rPr lang="en-US" sz="2400" spc="-100" dirty="0" err="1"/>
              <a:t>Venkitachalam</a:t>
            </a:r>
            <a:r>
              <a:rPr lang="en-US" sz="2400" spc="-100" dirty="0"/>
              <a:t>, VMWare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SIGOPS </a:t>
            </a:r>
            <a:r>
              <a:rPr lang="en-US" sz="2400" u="sng" dirty="0"/>
              <a:t>Operating Systems Review</a:t>
            </a:r>
            <a:r>
              <a:rPr lang="en-US" sz="2400" dirty="0"/>
              <a:t> 44(4), Dec. 2010 (</a:t>
            </a:r>
            <a:r>
              <a:rPr lang="en-US" sz="2400" dirty="0">
                <a:hlinkClick r:id="rId2"/>
              </a:rPr>
              <a:t>pdf</a:t>
            </a:r>
            <a:r>
              <a:rPr lang="en-US" sz="2400" dirty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3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hardware</a:t>
            </a:r>
          </a:p>
          <a:p>
            <a:pPr lvl="1"/>
            <a:r>
              <a:rPr lang="en-US" sz="3200" dirty="0"/>
              <a:t>Sensitive to architecture changes</a:t>
            </a:r>
          </a:p>
          <a:p>
            <a:pPr lvl="1"/>
            <a:endParaRPr lang="en-US" sz="3200" dirty="0"/>
          </a:p>
          <a:p>
            <a:r>
              <a:rPr lang="en-US" sz="3200" dirty="0"/>
              <a:t>At the OS level</a:t>
            </a:r>
          </a:p>
          <a:p>
            <a:pPr lvl="1"/>
            <a:r>
              <a:rPr lang="en-US" sz="3200" dirty="0"/>
              <a:t>State transition are hard to track and coordinate</a:t>
            </a:r>
          </a:p>
          <a:p>
            <a:pPr lvl="1"/>
            <a:endParaRPr lang="en-US" sz="3200" dirty="0"/>
          </a:p>
          <a:p>
            <a:r>
              <a:rPr lang="en-US" sz="3200" dirty="0"/>
              <a:t>At the application level</a:t>
            </a:r>
          </a:p>
          <a:p>
            <a:pPr lvl="1"/>
            <a:r>
              <a:rPr lang="en-US" sz="3200" dirty="0"/>
              <a:t>Requires sophisticated application programmers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should RSM be implemented?</a:t>
            </a:r>
          </a:p>
        </p:txBody>
      </p:sp>
    </p:spTree>
    <p:extLst>
      <p:ext uri="{BB962C8B-B14F-4D97-AF65-F5344CB8AC3E}">
        <p14:creationId xmlns:p14="http://schemas.microsoft.com/office/powerpoint/2010/main" val="394382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Introduction to Primary-Backup replication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Case study: VMWare’s fault-tolerant virtual machine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86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9126" y="1940767"/>
            <a:ext cx="8206273" cy="45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Goals: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Replication of the </a:t>
            </a:r>
            <a:r>
              <a:rPr lang="en-US" sz="2800" b="1" dirty="0"/>
              <a:t>whole virtual machine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Completely transparent </a:t>
            </a:r>
            <a:r>
              <a:rPr lang="en-US" sz="2800" dirty="0"/>
              <a:t>to apps and clients</a:t>
            </a:r>
          </a:p>
          <a:p>
            <a:pPr marL="971550" lvl="1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High availability </a:t>
            </a:r>
            <a:r>
              <a:rPr lang="en-US" sz="2800" dirty="0"/>
              <a:t>for any existing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Fault Tolerance (VM-FT)</a:t>
            </a:r>
          </a:p>
        </p:txBody>
      </p:sp>
    </p:spTree>
    <p:extLst>
      <p:ext uri="{BB962C8B-B14F-4D97-AF65-F5344CB8AC3E}">
        <p14:creationId xmlns:p14="http://schemas.microsoft.com/office/powerpoint/2010/main" val="1129676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05813" y="1467523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2407298"/>
            <a:ext cx="5893038" cy="39404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dirty="0"/>
              <a:t>Two virtual machines (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backup</a:t>
            </a:r>
            <a:r>
              <a:rPr lang="en-US" sz="2800" dirty="0"/>
              <a:t>) on different bare metal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b="1" i="1" spc="-150" dirty="0">
                <a:solidFill>
                  <a:schemeClr val="accent6">
                    <a:lumMod val="75000"/>
                  </a:schemeClr>
                </a:solidFill>
              </a:rPr>
              <a:t>Logging channel  </a:t>
            </a:r>
            <a:r>
              <a:rPr lang="en-US" sz="2800" spc="-150" dirty="0"/>
              <a:t>runs over network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b="1" i="1" spc="-100" dirty="0">
                <a:solidFill>
                  <a:schemeClr val="accent6">
                    <a:lumMod val="75000"/>
                  </a:schemeClr>
                </a:solidFill>
              </a:rPr>
              <a:t>Shared disk  </a:t>
            </a:r>
            <a:r>
              <a:rPr lang="en-US" sz="2800" spc="-100" dirty="0"/>
              <a:t>via fiber channel</a:t>
            </a:r>
            <a:endParaRPr lang="en-US" sz="2800" spc="-15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7433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14670" y="1574378"/>
            <a:ext cx="5595257" cy="50851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VM inputs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Incoming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Disk reads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Keyboard and mouse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Clock timer interrupt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VM outputs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Outgoing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Disk 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Virtual Machine I/O</a:t>
            </a:r>
          </a:p>
        </p:txBody>
      </p:sp>
    </p:spTree>
    <p:extLst>
      <p:ext uri="{BB962C8B-B14F-4D97-AF65-F5344CB8AC3E}">
        <p14:creationId xmlns:p14="http://schemas.microsoft.com/office/powerpoint/2010/main" val="52159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05813" y="1467523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155424" y="2407298"/>
            <a:ext cx="5893038" cy="3940482"/>
          </a:xfrm>
        </p:spPr>
        <p:txBody>
          <a:bodyPr>
            <a:normAutofit/>
          </a:bodyPr>
          <a:lstStyle/>
          <a:p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Primary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sends </a:t>
            </a:r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to backup</a:t>
            </a: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Backup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b="1" spc="-100" dirty="0">
                <a:latin typeface="Arial" charset="0"/>
                <a:ea typeface="Arial" charset="0"/>
                <a:cs typeface="Arial" charset="0"/>
              </a:rPr>
              <a:t>outputs</a:t>
            </a:r>
            <a:r>
              <a:rPr lang="en-US" sz="2800" spc="-100" dirty="0">
                <a:latin typeface="Arial" charset="0"/>
                <a:ea typeface="Arial" charset="0"/>
                <a:cs typeface="Arial" charset="0"/>
              </a:rPr>
              <a:t> dropped</a:t>
            </a:r>
          </a:p>
          <a:p>
            <a:endParaRPr lang="en-US" sz="2800" spc="-1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spc="-100" dirty="0"/>
              <a:t>Primary-backup </a:t>
            </a:r>
            <a:r>
              <a:rPr lang="en-US" sz="2800" b="1" spc="-100" dirty="0"/>
              <a:t>heartbeats </a:t>
            </a:r>
          </a:p>
          <a:p>
            <a:pPr lvl="1"/>
            <a:r>
              <a:rPr lang="en-US" sz="2800" spc="-100" dirty="0"/>
              <a:t>If primary fails, backup takes over</a:t>
            </a:r>
          </a:p>
          <a:p>
            <a:endParaRPr lang="en-US" sz="2800" spc="-100" dirty="0"/>
          </a:p>
          <a:p>
            <a:endParaRPr lang="en-US" sz="2800" spc="-100" dirty="0"/>
          </a:p>
        </p:txBody>
      </p:sp>
    </p:spTree>
    <p:extLst>
      <p:ext uri="{BB962C8B-B14F-4D97-AF65-F5344CB8AC3E}">
        <p14:creationId xmlns:p14="http://schemas.microsoft.com/office/powerpoint/2010/main" val="3564193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48869" cy="47415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Making the system behave like a single server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1077484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58200" cy="5262466"/>
          </a:xfrm>
        </p:spPr>
        <p:txBody>
          <a:bodyPr lIns="36576"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b="1" spc="-100" dirty="0"/>
              <a:t>Step 1: </a:t>
            </a:r>
            <a:r>
              <a:rPr lang="en-US" sz="2800" spc="-100" dirty="0"/>
              <a:t>Hypervisor at primary logs the causes of     non-determinism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28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2800" dirty="0"/>
              <a:t>Log results of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input events</a:t>
            </a:r>
          </a:p>
          <a:p>
            <a:pPr marL="1257300" lvl="2" indent="-457200">
              <a:lnSpc>
                <a:spcPct val="100000"/>
              </a:lnSpc>
              <a:spcBef>
                <a:spcPts val="800"/>
              </a:spcBef>
            </a:pPr>
            <a:r>
              <a:rPr lang="en-US" dirty="0"/>
              <a:t>Including current program counter value for each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28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lang="en-US" sz="2800" dirty="0"/>
              <a:t>Log results of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non-deterministic instructions 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i="1" dirty="0"/>
              <a:t>e.g.</a:t>
            </a:r>
            <a:r>
              <a:rPr lang="en-US" dirty="0"/>
              <a:t> log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of timestamp counter read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232074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7623544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spc="-100" dirty="0"/>
              <a:t>Step 2: </a:t>
            </a:r>
            <a:r>
              <a:rPr lang="en-US" sz="2800" spc="-100" dirty="0"/>
              <a:t>Primary hypervisor sends log entries </a:t>
            </a:r>
            <a:r>
              <a:rPr lang="en-US" sz="2800" spc="-100"/>
              <a:t>to  backup </a:t>
            </a:r>
            <a:r>
              <a:rPr lang="en-US" sz="2800" spc="-100" dirty="0"/>
              <a:t>hypervisor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Backup hypervisor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replays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/>
              <a:t>the log entries</a:t>
            </a:r>
            <a:endParaRPr lang="en-US" sz="2800" spc="-15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spc="-100" dirty="0"/>
              <a:t>Stops</a:t>
            </a:r>
            <a:r>
              <a:rPr lang="en-US" sz="2800" spc="-100" dirty="0"/>
              <a:t> </a:t>
            </a:r>
            <a:r>
              <a:rPr lang="en-US" sz="2800" b="1" spc="-100" dirty="0"/>
              <a:t>backup VM</a:t>
            </a:r>
            <a:r>
              <a:rPr lang="en-US" sz="2800" spc="-100" dirty="0"/>
              <a:t> at next input event or non-deterministic instruction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pc="-100" dirty="0"/>
              <a:t>Delivers </a:t>
            </a:r>
            <a:r>
              <a:rPr lang="en-US" b="1" spc="-100" dirty="0">
                <a:solidFill>
                  <a:schemeClr val="accent3">
                    <a:lumMod val="50000"/>
                  </a:schemeClr>
                </a:solidFill>
              </a:rPr>
              <a:t>same input </a:t>
            </a:r>
            <a:r>
              <a:rPr lang="en-US" spc="-100" dirty="0"/>
              <a:t>as primary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pc="-100" dirty="0"/>
              <a:t>Delivers </a:t>
            </a:r>
            <a:r>
              <a:rPr lang="en-US" b="1" spc="-100" dirty="0">
                <a:solidFill>
                  <a:schemeClr val="accent3">
                    <a:lumMod val="50000"/>
                  </a:schemeClr>
                </a:solidFill>
              </a:rPr>
              <a:t>same non-deterministic instruction result </a:t>
            </a:r>
            <a:r>
              <a:rPr lang="en-US" spc="-100" dirty="0"/>
              <a:t>as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468229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763000" cy="5029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/>
              <a:t>Making the system behave like a single server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FT Protocol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Challenges</a:t>
            </a:r>
          </a:p>
        </p:txBody>
      </p:sp>
    </p:spTree>
    <p:extLst>
      <p:ext uri="{BB962C8B-B14F-4D97-AF65-F5344CB8AC3E}">
        <p14:creationId xmlns:p14="http://schemas.microsoft.com/office/powerpoint/2010/main" val="4046044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218967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When backup takes over, non-determinism makes it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differently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than primary would have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This is okay!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b="1" dirty="0"/>
              <a:t>Output requirement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When backup takes over, execution is </a:t>
            </a:r>
            <a:r>
              <a:rPr lang="en-US" b="1" dirty="0"/>
              <a:t>consistent</a:t>
            </a:r>
            <a:r>
              <a:rPr lang="en-US" dirty="0"/>
              <a:t> with </a:t>
            </a:r>
            <a:r>
              <a:rPr lang="en-US" b="1" dirty="0"/>
              <a:t>outputs</a:t>
            </a:r>
            <a:r>
              <a:rPr lang="en-US" dirty="0"/>
              <a:t> the primary has already 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to backup failover</a:t>
            </a:r>
          </a:p>
        </p:txBody>
      </p:sp>
    </p:spTree>
    <p:extLst>
      <p:ext uri="{BB962C8B-B14F-4D97-AF65-F5344CB8AC3E}">
        <p14:creationId xmlns:p14="http://schemas.microsoft.com/office/powerpoint/2010/main" val="3693480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inconsistency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53311" y="360895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70143" y="4920367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599165" y="3839788"/>
            <a:ext cx="2964429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582334" y="5151198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211234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755478" y="3383927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018001" y="2929246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263446" y="3368853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486505" y="3839787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288878" y="383978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185802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643649" y="2932112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24624" y="542760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789366" y="365325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rot="18900000">
            <a:off x="3522678" y="292705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Event?</a:t>
            </a:r>
          </a:p>
        </p:txBody>
      </p:sp>
      <p:sp>
        <p:nvSpPr>
          <p:cNvPr id="59" name="Cross 58"/>
          <p:cNvSpPr/>
          <p:nvPr/>
        </p:nvSpPr>
        <p:spPr>
          <a:xfrm rot="2700000">
            <a:off x="4389245" y="372592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7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46120" y="1645920"/>
            <a:ext cx="5141014" cy="44150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Mechanism:</a:t>
            </a:r>
            <a:r>
              <a:rPr lang="en-US" sz="2800" dirty="0"/>
              <a:t>  Replicate and separate servers</a:t>
            </a:r>
            <a:endParaRPr lang="en-US" sz="2800" b="1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#1:  </a:t>
            </a:r>
            <a:r>
              <a:rPr lang="en-US" sz="2800" dirty="0"/>
              <a:t>Reliable despite individual server failures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#2:  </a:t>
            </a:r>
            <a:r>
              <a:rPr lang="en-US" sz="2800" dirty="0"/>
              <a:t>Semantics of a single server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9" name="Picture 8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10" name="Picture 9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12" name="Curved Connector 8"/>
          <p:cNvCxnSpPr/>
          <p:nvPr/>
        </p:nvCxnSpPr>
        <p:spPr>
          <a:xfrm>
            <a:off x="2352015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8"/>
          <p:cNvCxnSpPr/>
          <p:nvPr/>
        </p:nvCxnSpPr>
        <p:spPr>
          <a:xfrm>
            <a:off x="2400324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057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149" y="1521905"/>
            <a:ext cx="8763000" cy="1662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2173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3311" y="360676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0143" y="491817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599165" y="3837599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582334" y="5149009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11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755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001" y="29270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64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38205" y="382613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288878" y="383759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85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323531">
            <a:off x="4168337" y="3070934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316056">
            <a:off x="5857659" y="301617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719577" y="5140496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41933" y="496652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8839" y="5475415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59120" y="3826626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79722" y="3826138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49395">
            <a:off x="4667435" y="413662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5719400" y="3713939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95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149" y="1521905"/>
            <a:ext cx="8763000" cy="16629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6217300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3311" y="360676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0143" y="491817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599165" y="3837599"/>
            <a:ext cx="3637867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2582334" y="5149009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211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755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18001" y="2927057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464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38205" y="382613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3288878" y="383759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185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20323531">
            <a:off x="4168337" y="3070934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316056">
            <a:off x="5857659" y="3016172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>
                <a:latin typeface="Arial" charset="0"/>
                <a:ea typeface="Arial" charset="0"/>
                <a:cs typeface="Arial" charset="0"/>
              </a:rPr>
              <a:t>Primary fails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719577" y="5140496"/>
            <a:ext cx="457200" cy="45720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641933" y="496652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8839" y="5475415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Arial" charset="0"/>
                <a:ea typeface="Arial" charset="0"/>
                <a:cs typeface="Arial" charset="0"/>
              </a:rPr>
              <a:t>Duplicate output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59120" y="3826626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879722" y="3826138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0698" y="5972303"/>
            <a:ext cx="7746404" cy="6670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</a:rPr>
              <a:t>Restart execution at an output event</a:t>
            </a:r>
          </a:p>
        </p:txBody>
      </p:sp>
      <p:sp>
        <p:nvSpPr>
          <p:cNvPr id="34" name="TextBox 33"/>
          <p:cNvSpPr txBox="1"/>
          <p:nvPr/>
        </p:nvSpPr>
        <p:spPr>
          <a:xfrm rot="17749395">
            <a:off x="4667435" y="4136627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Arial" charset="0"/>
                <a:ea typeface="Arial" charset="0"/>
                <a:cs typeface="Arial" charset="0"/>
              </a:rPr>
              <a:t>ack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5719400" y="3713939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71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486192" cy="48721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system behave like a single server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/>
              <a:t>Avoiding two primaries (Split Brain)</a:t>
            </a:r>
          </a:p>
          <a:p>
            <a:pPr marL="914400" lvl="1" indent="-514350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Logging channel may </a:t>
            </a:r>
            <a:r>
              <a:rPr lang="en-US" sz="2800" b="1" dirty="0">
                <a:solidFill>
                  <a:srgbClr val="FF0000"/>
                </a:solidFill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3507865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313576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Primary and backup each run UDP heartbeats, monitor logging traffic from their peer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Before “going live” (backup) or finding new backup (primary), execute an </a:t>
            </a:r>
            <a:r>
              <a:rPr lang="en-US" sz="2800" b="1" dirty="0"/>
              <a:t>atomic test-and-set </a:t>
            </a:r>
            <a:r>
              <a:rPr lang="en-US" sz="2800" dirty="0"/>
              <a:t>on a variable in shared storage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If the replica finds variable already set, it </a:t>
            </a:r>
            <a:r>
              <a:rPr lang="en-US" sz="2800" b="1" dirty="0"/>
              <a:t>aborts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and responding to failures</a:t>
            </a:r>
          </a:p>
        </p:txBody>
      </p:sp>
    </p:spTree>
    <p:extLst>
      <p:ext uri="{BB962C8B-B14F-4D97-AF65-F5344CB8AC3E}">
        <p14:creationId xmlns:p14="http://schemas.microsoft.com/office/powerpoint/2010/main" val="426366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5920"/>
            <a:ext cx="8338457" cy="5029200"/>
          </a:xfrm>
        </p:spPr>
        <p:txBody>
          <a:bodyPr>
            <a:normAutofit/>
          </a:bodyPr>
          <a:lstStyle/>
          <a:p>
            <a:r>
              <a:rPr lang="en-US" sz="2800" spc="-100" dirty="0"/>
              <a:t>Primary-backup replication with whole machines!</a:t>
            </a:r>
          </a:p>
          <a:p>
            <a:endParaRPr lang="en-US" sz="2800" spc="-100" dirty="0"/>
          </a:p>
          <a:p>
            <a:r>
              <a:rPr lang="en-US" sz="2800" spc="-100" dirty="0"/>
              <a:t>Design for correctness and consistency of replicated VM outputs despite failures</a:t>
            </a:r>
          </a:p>
          <a:p>
            <a:endParaRPr lang="en-US" sz="2800" spc="-100" dirty="0"/>
          </a:p>
          <a:p>
            <a:pPr lvl="1"/>
            <a:r>
              <a:rPr lang="en-US" sz="2800" spc="-100" dirty="0"/>
              <a:t>Determinism tricky, but doable</a:t>
            </a:r>
          </a:p>
          <a:p>
            <a:pPr lvl="1"/>
            <a:r>
              <a:rPr lang="en-US" sz="2800" spc="-100" dirty="0"/>
              <a:t>Primary delays output until </a:t>
            </a:r>
            <a:r>
              <a:rPr lang="en-US" sz="2800" spc="-100" dirty="0" err="1"/>
              <a:t>acked</a:t>
            </a:r>
            <a:r>
              <a:rPr lang="en-US" sz="2800" spc="-100" dirty="0"/>
              <a:t> by backup</a:t>
            </a:r>
          </a:p>
          <a:p>
            <a:pPr lvl="1"/>
            <a:r>
              <a:rPr lang="en-US" sz="2800" spc="-100" dirty="0"/>
              <a:t>Use atomic test-and-set on shared disk to avoid split brain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Summary</a:t>
            </a:r>
          </a:p>
        </p:txBody>
      </p:sp>
    </p:spTree>
    <p:extLst>
      <p:ext uri="{BB962C8B-B14F-4D97-AF65-F5344CB8AC3E}">
        <p14:creationId xmlns:p14="http://schemas.microsoft.com/office/powerpoint/2010/main" val="2933737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763000" cy="3270504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All replicas receive and process the same sequence of (deterministic) operations</a:t>
            </a:r>
          </a:p>
          <a:p>
            <a:endParaRPr lang="en-US" sz="3200" dirty="0"/>
          </a:p>
          <a:p>
            <a:pPr lvl="1"/>
            <a:r>
              <a:rPr lang="en-US" sz="3200" dirty="0"/>
              <a:t>Clients send all operations to current primary</a:t>
            </a:r>
          </a:p>
          <a:p>
            <a:pPr marL="746125" lvl="1" indent="-282575"/>
            <a:r>
              <a:rPr lang="en-US" sz="3200" dirty="0"/>
              <a:t>Primary </a:t>
            </a:r>
            <a:r>
              <a:rPr lang="en-US" sz="3200" b="1" dirty="0"/>
              <a:t>orders</a:t>
            </a:r>
            <a:r>
              <a:rPr lang="en-US" sz="3200" dirty="0"/>
              <a:t> clients’ ops into a </a:t>
            </a:r>
            <a:r>
              <a:rPr lang="en-US" sz="3200" b="1" dirty="0"/>
              <a:t>log</a:t>
            </a:r>
          </a:p>
          <a:p>
            <a:pPr marL="746125" lvl="1" indent="-282575"/>
            <a:r>
              <a:rPr lang="en-US" sz="3200" dirty="0"/>
              <a:t>Primary </a:t>
            </a:r>
            <a:r>
              <a:rPr lang="en-US" sz="3200" b="1" dirty="0"/>
              <a:t>replicates</a:t>
            </a:r>
            <a:r>
              <a:rPr lang="en-US" sz="3200" dirty="0"/>
              <a:t> the log to backup</a:t>
            </a:r>
          </a:p>
          <a:p>
            <a:pPr marL="746125" lvl="1" indent="-282575"/>
            <a:r>
              <a:rPr lang="en-US" sz="3200" dirty="0"/>
              <a:t>Backup executes ops</a:t>
            </a:r>
          </a:p>
          <a:p>
            <a:pPr marL="746125" lvl="1" indent="-282575"/>
            <a:endParaRPr lang="en-US" sz="3200" dirty="0"/>
          </a:p>
          <a:p>
            <a:pPr marL="746125" lvl="1" indent="-282575"/>
            <a:r>
              <a:rPr lang="en-US" sz="3200" dirty="0"/>
              <a:t>Async vs Sync replication: when the primary executes</a:t>
            </a:r>
          </a:p>
          <a:p>
            <a:pPr marL="346075" indent="-282575"/>
            <a:endParaRPr lang="en-US" sz="3200" dirty="0"/>
          </a:p>
          <a:p>
            <a:pPr marL="346075" indent="-282575"/>
            <a:endParaRPr lang="en-US" sz="3200" dirty="0"/>
          </a:p>
          <a:p>
            <a:pPr marL="746125" lvl="1" indent="-282575"/>
            <a:endParaRPr lang="en-US" sz="3200" dirty="0"/>
          </a:p>
          <a:p>
            <a:pPr marL="346075" indent="-282575"/>
            <a:endParaRPr lang="en-US" sz="3200" dirty="0"/>
          </a:p>
          <a:p>
            <a:endParaRPr lang="en-US" sz="3200" dirty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Primary-Backup: Take-away ideas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0332" y="4946904"/>
            <a:ext cx="840333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0" dirty="0">
                <a:latin typeface="+mn-lt"/>
              </a:rPr>
              <a:t>Need to keep clients, primary, and backup in sync: </a:t>
            </a:r>
            <a:r>
              <a:rPr lang="en-US" sz="3200" dirty="0">
                <a:latin typeface="+mn-lt"/>
              </a:rPr>
              <a:t>who is primary </a:t>
            </a:r>
            <a:r>
              <a:rPr lang="en-US" sz="3200" b="0" dirty="0">
                <a:latin typeface="+mn-lt"/>
              </a:rPr>
              <a:t>and </a:t>
            </a:r>
            <a:r>
              <a:rPr lang="en-US" sz="3200" dirty="0">
                <a:latin typeface="+mn-lt"/>
              </a:rPr>
              <a:t>who is backup</a:t>
            </a:r>
          </a:p>
        </p:txBody>
      </p:sp>
    </p:spTree>
    <p:extLst>
      <p:ext uri="{BB962C8B-B14F-4D97-AF65-F5344CB8AC3E}">
        <p14:creationId xmlns:p14="http://schemas.microsoft.com/office/powerpoint/2010/main" val="283764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352015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246120" y="1702353"/>
            <a:ext cx="5669280" cy="36195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Nominate one replica </a:t>
            </a:r>
            <a:r>
              <a:rPr lang="en-US" sz="2800" b="1" i="1" spc="-100" dirty="0">
                <a:solidFill>
                  <a:srgbClr val="E46C0A"/>
                </a:solidFill>
              </a:rPr>
              <a:t>primary</a:t>
            </a:r>
            <a:endParaRPr lang="en-US" sz="2800" spc="-1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Other replicas are </a:t>
            </a:r>
            <a:r>
              <a:rPr lang="en-US" sz="2800" b="1" i="1" spc="-100" dirty="0">
                <a:solidFill>
                  <a:srgbClr val="E46C0A"/>
                </a:solidFill>
              </a:rPr>
              <a:t>backup</a:t>
            </a:r>
            <a:endParaRPr lang="en-US" sz="2800" spc="-1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Only </a:t>
            </a:r>
            <a:r>
              <a:rPr lang="en-US" sz="2800" b="1" dirty="0"/>
              <a:t>one primary at a time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Clients send all operations to current </a:t>
            </a:r>
            <a:r>
              <a:rPr lang="en-US" sz="2800" b="1" dirty="0"/>
              <a:t>primary</a:t>
            </a:r>
          </a:p>
          <a:p>
            <a:pPr marL="346075" indent="-282575"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Primary </a:t>
            </a:r>
            <a:r>
              <a:rPr lang="en-US" sz="2800" b="1" dirty="0"/>
              <a:t>orders</a:t>
            </a:r>
            <a:r>
              <a:rPr lang="en-US" sz="2800" dirty="0"/>
              <a:t> clients’ operations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400324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9986" y="5742278"/>
            <a:ext cx="8403336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dirty="0">
                <a:latin typeface="+mn-lt"/>
              </a:rPr>
              <a:t>Need to keep clients, primary, and backup in sync: </a:t>
            </a:r>
            <a:r>
              <a:rPr lang="en-US" sz="2800" dirty="0">
                <a:latin typeface="+mn-lt"/>
              </a:rPr>
              <a:t>who is primary </a:t>
            </a:r>
            <a:r>
              <a:rPr lang="en-US" sz="2800" b="0" dirty="0">
                <a:latin typeface="+mn-lt"/>
              </a:rPr>
              <a:t>and </a:t>
            </a:r>
            <a:r>
              <a:rPr lang="en-US" sz="2800" dirty="0">
                <a:latin typeface="+mn-lt"/>
              </a:rPr>
              <a:t>who is backup </a:t>
            </a:r>
            <a:r>
              <a:rPr lang="en-US" sz="2800" b="0" dirty="0">
                <a:latin typeface="+mn-lt"/>
              </a:rPr>
              <a:t>(no Split Brain)</a:t>
            </a:r>
          </a:p>
        </p:txBody>
      </p:sp>
    </p:spTree>
    <p:extLst>
      <p:ext uri="{BB962C8B-B14F-4D97-AF65-F5344CB8AC3E}">
        <p14:creationId xmlns:p14="http://schemas.microsoft.com/office/powerpoint/2010/main" val="32823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5920"/>
            <a:ext cx="8763000" cy="541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Insight: A replica </a:t>
            </a:r>
            <a:r>
              <a:rPr lang="en-US" sz="2800" dirty="0"/>
              <a:t>is essentially a </a:t>
            </a:r>
            <a:r>
              <a:rPr lang="en-US" sz="2800" b="1" i="1" dirty="0">
                <a:solidFill>
                  <a:srgbClr val="E46C0A"/>
                </a:solidFill>
              </a:rPr>
              <a:t>state machine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E.g., set of (key, value) pairs is </a:t>
            </a:r>
            <a:r>
              <a:rPr lang="en-US" b="1" dirty="0">
                <a:solidFill>
                  <a:srgbClr val="E46C0A"/>
                </a:solidFill>
              </a:rPr>
              <a:t>state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Operations </a:t>
            </a:r>
            <a:r>
              <a:rPr lang="en-US" b="1" dirty="0"/>
              <a:t>transition</a:t>
            </a:r>
            <a:r>
              <a:rPr lang="en-US" dirty="0"/>
              <a:t> between states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spc="-150" dirty="0"/>
              <a:t>Each operation executed on </a:t>
            </a:r>
            <a:r>
              <a:rPr lang="en-US" sz="2800" b="1" spc="-150" dirty="0"/>
              <a:t>all</a:t>
            </a:r>
            <a:r>
              <a:rPr lang="en-US" sz="2800" spc="-150" dirty="0"/>
              <a:t> replicas, or </a:t>
            </a:r>
            <a:r>
              <a:rPr lang="en-US" sz="2800" b="1" spc="-150" dirty="0"/>
              <a:t>none at all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i.e.,</a:t>
            </a:r>
            <a:r>
              <a:rPr lang="en-US" dirty="0"/>
              <a:t> we need </a:t>
            </a:r>
            <a:r>
              <a:rPr lang="en-US" b="1" dirty="0"/>
              <a:t>distributed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/>
              <a:t>Key assumption: </a:t>
            </a:r>
            <a:r>
              <a:rPr lang="en-US" sz="2800" dirty="0"/>
              <a:t>Operations are </a:t>
            </a:r>
            <a:r>
              <a:rPr lang="en-US" sz="2800" b="1" dirty="0"/>
              <a:t>deterministic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/>
              <a:t>If op is deterministic, replicas will end in same state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8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31" y="857249"/>
            <a:ext cx="7073169" cy="7827791"/>
          </a:xfrm>
          <a:prstGeom prst="rect">
            <a:avLst/>
          </a:prstGeom>
          <a:effectLst>
            <a:outerShdw blurRad="127000" dir="14280000" sx="101000" sy="101000" algn="ctr" rotWithShape="0">
              <a:prstClr val="black">
                <a:alpha val="50000"/>
              </a:prst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7087" y="69397"/>
            <a:ext cx="8763000" cy="54020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1700" b="0" dirty="0"/>
              <a:t>More reading:  ACM Computing Surveys, Vol. 22, No. 4, December 1990 (</a:t>
            </a:r>
            <a:r>
              <a:rPr lang="en-US" sz="1700" b="0" dirty="0">
                <a:hlinkClick r:id="rId3"/>
              </a:rPr>
              <a:t>pdf</a:t>
            </a:r>
            <a:r>
              <a:rPr lang="en-US" sz="1700" b="0" dirty="0"/>
              <a:t>)</a:t>
            </a:r>
          </a:p>
          <a:p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58414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978976"/>
            <a:ext cx="8763000" cy="32705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Agreement</a:t>
            </a:r>
            <a:r>
              <a:rPr lang="en-US" sz="3200" dirty="0"/>
              <a:t>: Every non-faulty state machine receives every operation</a:t>
            </a:r>
          </a:p>
          <a:p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Order</a:t>
            </a:r>
            <a:r>
              <a:rPr lang="en-US" sz="3200" dirty="0"/>
              <a:t>: Every non-faulty state machine processes the operations it receives in the same order</a:t>
            </a:r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coordination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0332" y="1598039"/>
            <a:ext cx="840333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3200" b="0" dirty="0">
                <a:latin typeface="+mn-lt"/>
              </a:rPr>
              <a:t>All non-faulty state machines receive all operations in the same order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55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475839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C11829-8F0E-7BB4-9D50-02274FF87D02}"/>
              </a:ext>
            </a:extLst>
          </p:cNvPr>
          <p:cNvSpPr txBox="1">
            <a:spLocks/>
          </p:cNvSpPr>
          <p:nvPr/>
        </p:nvSpPr>
        <p:spPr bwMode="auto">
          <a:xfrm>
            <a:off x="399986" y="5972162"/>
            <a:ext cx="8320933" cy="58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dirty="0"/>
              <a:t>When does the primary execute ops?</a:t>
            </a:r>
          </a:p>
        </p:txBody>
      </p:sp>
    </p:spTree>
    <p:extLst>
      <p:ext uri="{BB962C8B-B14F-4D97-AF65-F5344CB8AC3E}">
        <p14:creationId xmlns:p14="http://schemas.microsoft.com/office/powerpoint/2010/main" val="30860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756866" y="2215574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399986" y="3568998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pc="-150" dirty="0">
                <a:latin typeface="Arial"/>
                <a:ea typeface="Gill Sans" pitchFamily="-84" charset="0"/>
                <a:cs typeface="Arial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631731" y="5113200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ea typeface="Gill Sans" pitchFamily="-84" charset="0"/>
                <a:cs typeface="Arial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2277371" y="2686145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3561836" y="2834856"/>
            <a:ext cx="55821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exec’s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2288358" y="4136312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2820" y="283485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0100" y="4312816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put(x,1)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ack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2493889" y="2671554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51590" y="2000131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Asynchronous Replication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DC27019-AB69-C9A6-62CB-EF29310F701E}"/>
              </a:ext>
            </a:extLst>
          </p:cNvPr>
          <p:cNvSpPr txBox="1">
            <a:spLocks/>
          </p:cNvSpPr>
          <p:nvPr/>
        </p:nvSpPr>
        <p:spPr bwMode="auto">
          <a:xfrm>
            <a:off x="399986" y="5972162"/>
            <a:ext cx="8320933" cy="58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0" dirty="0"/>
              <a:t>What can go wrong w/ async replication?</a:t>
            </a:r>
          </a:p>
        </p:txBody>
      </p:sp>
    </p:spTree>
    <p:extLst>
      <p:ext uri="{BB962C8B-B14F-4D97-AF65-F5344CB8AC3E}">
        <p14:creationId xmlns:p14="http://schemas.microsoft.com/office/powerpoint/2010/main" val="7912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35627</TotalTime>
  <Words>1903</Words>
  <Application>Microsoft Macintosh PowerPoint</Application>
  <PresentationFormat>On-screen Show (4:3)</PresentationFormat>
  <Paragraphs>421</Paragraphs>
  <Slides>35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 Regular</vt:lpstr>
      <vt:lpstr>Arial</vt:lpstr>
      <vt:lpstr>Calibri</vt:lpstr>
      <vt:lpstr>Courier New</vt:lpstr>
      <vt:lpstr>Times New Roman</vt:lpstr>
      <vt:lpstr>1_Office Theme</vt:lpstr>
      <vt:lpstr>Replication State Machines via Primary-Backup</vt:lpstr>
      <vt:lpstr>Plan</vt:lpstr>
      <vt:lpstr>Primary-Backup Replication</vt:lpstr>
      <vt:lpstr>Primary-Backup Replication</vt:lpstr>
      <vt:lpstr>State machine replication</vt:lpstr>
      <vt:lpstr>PowerPoint Presentation</vt:lpstr>
      <vt:lpstr>Replica coordination</vt:lpstr>
      <vt:lpstr>Primary-Backup Replication</vt:lpstr>
      <vt:lpstr>Primary-Backup Replication</vt:lpstr>
      <vt:lpstr>Primary-Backup Replication</vt:lpstr>
      <vt:lpstr>Hot vs. Cold backups</vt:lpstr>
      <vt:lpstr>Why does this work? Synchronous Replication</vt:lpstr>
      <vt:lpstr>Why does this work? Synchronous Replication</vt:lpstr>
      <vt:lpstr>Need determinism?  Make it so!</vt:lpstr>
      <vt:lpstr>Example:  Make random() deterministic</vt:lpstr>
      <vt:lpstr>Example:  Make random() deterministic</vt:lpstr>
      <vt:lpstr>Primary-Backup: Summary</vt:lpstr>
      <vt:lpstr>PowerPoint Presentation</vt:lpstr>
      <vt:lpstr>Where should RSM be implemented?</vt:lpstr>
      <vt:lpstr>VMware vSphere Fault Tolerance (VM-FT)</vt:lpstr>
      <vt:lpstr>Overview</vt:lpstr>
      <vt:lpstr>Virtual Machine I/O</vt:lpstr>
      <vt:lpstr>Overview</vt:lpstr>
      <vt:lpstr>VM-FT: Challenges</vt:lpstr>
      <vt:lpstr>Log-based VM replication</vt:lpstr>
      <vt:lpstr>Log-based VM replication</vt:lpstr>
      <vt:lpstr>VM-FT Challenges</vt:lpstr>
      <vt:lpstr>Primary to backup failover</vt:lpstr>
      <vt:lpstr>The problem of inconsistency</vt:lpstr>
      <vt:lpstr>VM-FT protocol</vt:lpstr>
      <vt:lpstr>VM-FT protocol</vt:lpstr>
      <vt:lpstr>VM-FT: Challenges</vt:lpstr>
      <vt:lpstr>Detecting and responding to failures</vt:lpstr>
      <vt:lpstr>VM-FT: Summary</vt:lpstr>
      <vt:lpstr>Primary-Backup: Take-away ideas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1767</cp:revision>
  <cp:lastPrinted>2016-09-28T00:08:19Z</cp:lastPrinted>
  <dcterms:created xsi:type="dcterms:W3CDTF">2013-10-08T01:49:25Z</dcterms:created>
  <dcterms:modified xsi:type="dcterms:W3CDTF">2025-09-22T10:39:07Z</dcterms:modified>
</cp:coreProperties>
</file>