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65" r:id="rId3"/>
    <p:sldId id="317" r:id="rId4"/>
    <p:sldId id="267" r:id="rId5"/>
    <p:sldId id="316" r:id="rId6"/>
    <p:sldId id="315" r:id="rId7"/>
    <p:sldId id="318" r:id="rId8"/>
    <p:sldId id="308" r:id="rId9"/>
    <p:sldId id="309" r:id="rId10"/>
    <p:sldId id="310" r:id="rId11"/>
    <p:sldId id="311" r:id="rId12"/>
    <p:sldId id="312" r:id="rId13"/>
    <p:sldId id="313" r:id="rId14"/>
    <p:sldId id="31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47"/>
    <p:restoredTop sz="96327"/>
  </p:normalViewPr>
  <p:slideViewPr>
    <p:cSldViewPr snapToGrid="0">
      <p:cViewPr varScale="1">
        <p:scale>
          <a:sx n="132" d="100"/>
          <a:sy n="132" d="100"/>
        </p:scale>
        <p:origin x="16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86317E-1E0C-EF4C-88B5-4DCA4F4E5BF7}" type="datetimeFigureOut">
              <a:rPr lang="en-US" smtClean="0"/>
              <a:t>2/9/24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8181FF-FA5A-E44E-989A-6AC44FBA2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511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68BA7-547D-447D-C507-32708DD517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1DAAB2-DE25-130F-3C89-0A5FB6383E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779B5B-04C2-26B4-68BC-79A63BDA9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8EAE9-21AA-8949-85DF-9852DB739003}" type="datetime3">
              <a:rPr lang="en-US" smtClean="0"/>
              <a:t>9 February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6B45B3-6027-1ADD-AA1A-FBD84B658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345 – S24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C0C806-8AA9-7485-74FF-EFA2E9169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110E-8D9F-3747-A1EB-E4D7CC7A0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44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97245-C0B8-70E4-F445-D744E98C4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867456-8C9E-92AE-8903-4D6249F52C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4B192D-4134-2263-857D-C4D4AFB5A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579C6-CD8B-4A46-A156-170FEA6294B7}" type="datetime3">
              <a:rPr lang="en-US" smtClean="0"/>
              <a:t>9 February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45CB1C-66C6-D494-0023-896560E7F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345 – S24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C3DE5A-C710-D2AA-7BEC-7FF5CB4E6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110E-8D9F-3747-A1EB-E4D7CC7A0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055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EAB86D-F736-FB6C-FBC7-71ED2FEAD9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69E16C-DABF-0004-0D25-3AA57AB97A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065F6D-F810-50E5-A044-4748146A7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841B6-F06F-7C41-B1AB-605D0380247A}" type="datetime3">
              <a:rPr lang="en-US" smtClean="0"/>
              <a:t>9 February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FF16C0-52BC-25B7-ECDA-AE6F7ABE8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345 – S24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082B91-5D27-CB32-B515-8E431A3DC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110E-8D9F-3747-A1EB-E4D7CC7A0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676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2E84B-6186-4A40-36AA-F921F94E4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24C2-13CF-72F7-05C4-6DDB501C8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108D48-BA44-20AE-63AC-948019B26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5D49-559F-2848-840B-1066B3159FD7}" type="datetime3">
              <a:rPr lang="en-US" smtClean="0"/>
              <a:t>9 February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9FEC9-1DB0-1B89-6D01-23EFDD036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345 – S24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054090-0A70-BFE7-05D2-256211B33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110E-8D9F-3747-A1EB-E4D7CC7A0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370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81740-1E86-B323-02DF-82F967DB0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3C8B7C-866E-FBDB-8FFF-DC10114D7B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447E86-FE5C-F6E6-C911-E8C514CEE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E1AAF-1B86-BD44-9778-3877DBFBA711}" type="datetime3">
              <a:rPr lang="en-US" smtClean="0"/>
              <a:t>9 February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3623D4-24FE-21CD-4879-E457850CE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345 – S24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76FBBA-88FF-1F44-60A4-873C56A20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110E-8D9F-3747-A1EB-E4D7CC7A0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493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79ECB-14F0-F8D1-9361-BB64E1FB5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330D36-3291-4C28-F4D2-0F8C8F84B6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A71A0E-4391-FBBA-C97F-FBAE51218B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229604-AA81-5965-5F53-A7DC7B586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B046-56A9-624F-B125-0C08AE288617}" type="datetime3">
              <a:rPr lang="en-US" smtClean="0"/>
              <a:t>9 February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8DFD51-B72E-CE15-8924-4D4104AC8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345 – S24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E3A4F9-1C28-D828-0F92-00CC195D6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110E-8D9F-3747-A1EB-E4D7CC7A0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197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C2DA4-7003-C16B-6D96-58059EB0A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E74B33-AF8C-E14E-397E-7B1C334307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937727-8DC7-C090-D364-F830E3C19D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AD2DE5-B3EA-FEC1-5C7B-A3CAD4376E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E9FE55-C1BE-13F1-31AA-7B69679EEC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CF52A1-90B8-0AC5-0BE6-BE40A2A76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FDF72-BB88-3D41-91D1-539067581345}" type="datetime3">
              <a:rPr lang="en-US" smtClean="0"/>
              <a:t>9 February 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156BA4-24D2-E7C5-3399-5011A5B39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345 – S24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931EDE-2C4A-09A8-C543-05530A94E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110E-8D9F-3747-A1EB-E4D7CC7A0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770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51426-FF08-3985-3CB4-EB51D93AD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E25147-8E67-86D6-0332-510AFC8E0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B67F-36D5-1347-B0DE-63B8FB6208F9}" type="datetime3">
              <a:rPr lang="en-US" smtClean="0"/>
              <a:t>9 February 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548700-2246-A0D5-7226-46C78CB53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345 – S24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5C3D21-5692-30A4-7EF5-832FB87FF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110E-8D9F-3747-A1EB-E4D7CC7A0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086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83A8C9-B58C-FEAE-BA6D-779F1CCF9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A3F39-7378-874D-B33C-942BED78C2D5}" type="datetime3">
              <a:rPr lang="en-US" smtClean="0"/>
              <a:t>9 February 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4DE73A-3FE9-15B2-57FA-E2FCB302C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345 – S24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FCDF2E-2191-8730-963C-6B406E828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110E-8D9F-3747-A1EB-E4D7CC7A0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946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B6660-4E59-1BAE-BEF4-3DB77B78E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75EC81-53C5-F6EE-10A7-EA8379B051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DAEEB7-580C-BDA7-C798-986ADA4D68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1CEB85-2EEE-A956-A65A-F9335DDFD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C347-88A0-EF43-8121-44EBF23E524E}" type="datetime3">
              <a:rPr lang="en-US" smtClean="0"/>
              <a:t>9 February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662790-E623-7D80-1810-B26427A0D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345 – S24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C9ECB1-E8E8-A8E9-C4CF-19DBF9CCF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110E-8D9F-3747-A1EB-E4D7CC7A0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306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1B6D5-AA26-369D-49AE-C3ECDE4F8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9C4A77-0274-9340-BDB1-3CF2DF7DA2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0A7D8B-24C2-E819-FE2D-E9240BA17C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54C86D-CE48-31FD-95CD-30BAB9FA4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52269-9073-214D-BF07-215995BEE7A3}" type="datetime3">
              <a:rPr lang="en-US" smtClean="0"/>
              <a:t>9 February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B4757F-5AA3-DB54-0D76-140B85DA0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345 – S24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E89F7F-091E-AEE8-7D99-60633BC24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110E-8D9F-3747-A1EB-E4D7CC7A0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257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B93F77-CAA1-7009-1DE2-3C8BDD9E7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B107E2-0536-638F-72D0-BBBB072C0B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C97016-E7ED-5CBD-D7BB-D83ADB1D08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EA1D7-3A62-A84D-BFE9-D5BB7C65E142}" type="datetime3">
              <a:rPr lang="en-US" smtClean="0"/>
              <a:t>9 February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3BEB0-1497-D8EF-E08F-F5680F1083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CS 345 – S24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59B212-CE81-9381-799B-9A8077D022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6110E-8D9F-3747-A1EB-E4D7CC7A0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098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DFB0F-EC75-DA66-C91E-A116957FA8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6135" y="1122362"/>
            <a:ext cx="11479730" cy="3785393"/>
          </a:xfrm>
        </p:spPr>
        <p:txBody>
          <a:bodyPr>
            <a:normAutofit/>
          </a:bodyPr>
          <a:lstStyle/>
          <a:p>
            <a:r>
              <a:rPr lang="en-US" dirty="0"/>
              <a:t>System name </a:t>
            </a:r>
            <a:r>
              <a:rPr lang="en-US" sz="4400" dirty="0"/>
              <a:t>(e.g., "VL2")</a:t>
            </a:r>
            <a:br>
              <a:rPr lang="en-US" sz="4400" dirty="0"/>
            </a:br>
            <a:r>
              <a:rPr lang="en-US" dirty="0"/>
              <a:t>Institution and/or authors </a:t>
            </a:r>
            <a:r>
              <a:rPr lang="en-US" sz="4400" dirty="0"/>
              <a:t>(e.g., "Microsoft Research")</a:t>
            </a:r>
            <a:br>
              <a:rPr lang="en-US" dirty="0"/>
            </a:br>
            <a:r>
              <a:rPr lang="en-US" dirty="0"/>
              <a:t>Conference </a:t>
            </a:r>
            <a:r>
              <a:rPr lang="en-US" sz="4400" dirty="0"/>
              <a:t>(e.g., "SIGCOMM 2009")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B9AD91-4A62-448F-AA21-7CFD27457E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7756"/>
            <a:ext cx="9144000" cy="1655762"/>
          </a:xfrm>
        </p:spPr>
        <p:txBody>
          <a:bodyPr/>
          <a:lstStyle/>
          <a:p>
            <a:r>
              <a:rPr lang="en-US" dirty="0"/>
              <a:t>Your Name Here</a:t>
            </a:r>
            <a:br>
              <a:rPr lang="en-US" dirty="0"/>
            </a:br>
            <a:r>
              <a:rPr lang="en-US" dirty="0"/>
              <a:t>KAUST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1F7D4F-1B2B-D452-AF3A-44645290A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04E8D-497D-1D4C-8DFC-43856B2120EF}" type="datetime3">
              <a:rPr lang="en-US" smtClean="0"/>
              <a:t>9 February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DCFCAE-F7E2-C70E-94EB-7A68A8687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345 – S24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807621-F679-3772-99EA-AD45D425A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110E-8D9F-3747-A1EB-E4D7CC7A0B6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483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B4290-82EB-677D-1CB8-2166A1D0C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Descriptive summary, technical details and main results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77521F3-F31D-3BA9-0B08-213B491805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Discuss technical details so that one can understand the key details without carefully reading it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9CA628-59A9-DA19-D84B-E7467E068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5D49-559F-2848-840B-1066B3159FD7}" type="datetime3">
              <a:rPr lang="en-US" smtClean="0"/>
              <a:t>9 February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B21877-488B-C24E-FBAC-5A04E60EB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345 – S24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999E5-CC99-D0DE-C9C0-F4EA2EFC0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110E-8D9F-3747-A1EB-E4D7CC7A0B6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411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A7DAD06-E627-127F-ECD9-0E09F23A7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Work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9904A79-C023-5AD6-F91E-2A9E500F4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Explain the difference between this paper and related work</a:t>
            </a: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This is where the companion paper may be contrasted or where you can put the paper in the context of prior work, including the companion paper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8CF515-53E2-DF92-9F60-60563D7A9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E1AAF-1B86-BD44-9778-3877DBFBA711}" type="datetime3">
              <a:rPr lang="en-US" smtClean="0"/>
              <a:t>9 February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B906F7-B9AE-9A32-6493-062B90AC8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345 – S24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0992B2-3EDC-6BFC-D1B1-6EC6B39BC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110E-8D9F-3747-A1EB-E4D7CC7A0B6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517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351AF-5B9D-7628-9965-35DB8AAEE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Strengths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97FE6B-A8AD-9A8C-2D02-FCC1A53FC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Base this on your own paper review as well as reviews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</a:rPr>
              <a:t>from others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with attribution)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01468-C9DA-457E-5FAF-018231E4E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5D49-559F-2848-840B-1066B3159FD7}" type="datetime3">
              <a:rPr lang="en-US" smtClean="0"/>
              <a:t>9 February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D9AA62-0803-AF52-5348-71A60465E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345 – S24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4BAD1F-356A-619B-8E2A-F963ABDC2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110E-8D9F-3747-A1EB-E4D7CC7A0B6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040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76C3C-D38A-D30C-17E0-4CCAC89FB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Weaknesses/limitations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9C1FA-13A9-58FB-6977-704CBF6AF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Base this on your own paper review as well as reviews from others (with attribution)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CB73D-0404-849B-28E0-9E38F8AF9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5D49-559F-2848-840B-1066B3159FD7}" type="datetime3">
              <a:rPr lang="en-US" smtClean="0"/>
              <a:t>9 February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5377B2-2C1C-773F-591F-FB716EF21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345 – S24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8857AE-8791-556B-A6C2-6729F9EE2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110E-8D9F-3747-A1EB-E4D7CC7A0B6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8071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AF4A1-BAA7-A55F-8CFC-3503BC7B4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discussion, including proposals for follow-up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22806C-CBEB-F8C4-D37D-1433199513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 you have ideas of what the paper missed or what you would improve?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Include suggestions if they were present in paper reviews (with attribution)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FA582-0C42-796A-CACF-19C261B78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5D49-559F-2848-840B-1066B3159FD7}" type="datetime3">
              <a:rPr lang="en-US" smtClean="0"/>
              <a:t>9 February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9025E3-57C5-9E07-9455-40FB4D8AE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345 – S24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76A818-E0A1-5FCF-8128-AB16D078C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110E-8D9F-3747-A1EB-E4D7CC7A0B6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73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Slides in gray are to be remove from the final presentation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1A36E2C-BD7C-EFFA-5D72-7518D1E2B1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EAEC-78A3-124F-BB1C-4C0A8A7CC143}" type="datetime3">
              <a:rPr lang="en-US" smtClean="0"/>
              <a:t>9 February 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345 – S24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28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C627C5-CC68-7E94-42A6-70FF518586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44E30-0C91-65A1-AE6D-C0E1861F2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Paper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14075-70A9-B5B7-63D5-F2818B7E86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Presenter to read mandatory and companion paper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Presentation should last 45 minute without interruptions</a:t>
            </a:r>
          </a:p>
          <a:p>
            <a:pPr lvl="1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Though expect interruptions and questions</a:t>
            </a:r>
          </a:p>
          <a:p>
            <a:pPr lvl="1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Followed by discussion anchored by the presenters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What should go in a useful presentation?</a:t>
            </a:r>
          </a:p>
          <a:p>
            <a:pPr lvl="1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See next slide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Lead the discussion</a:t>
            </a:r>
          </a:p>
          <a:p>
            <a:pPr lvl="1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Go through the strengths and weaknesses from the paper review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FB3613-5944-EDAE-64F0-78751AEBB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345 – S24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A834F3-54CF-BA3D-5E78-899B8F6A6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3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74F417-E164-7746-0622-86A6C596F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EAEC-78A3-124F-BB1C-4C0A8A7CC143}" type="datetime3">
              <a:rPr lang="en-US" smtClean="0"/>
              <a:t>9 February 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40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Presentation Guidelines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35A92E3-45B7-9445-8418-823DC9DECF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Motivate the paper and provide background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Present the high-level idea, approach, and/or insight (using examples, whenever appropriate)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Discuss technical details so that one can understand the key details without carefully reading it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Explain the difference between this paper and related work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Raise questions throughout the presentation to generate discussion</a:t>
            </a: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4A5DE-8115-B246-8B62-52D735DB1556}" type="datetime3">
              <a:rPr lang="en-US" smtClean="0"/>
              <a:t>9 February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345 – S24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8655-F74F-7445-B09D-C543647811C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947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EC4CAA-699B-9245-330F-DCD6EB7B9E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722D6-0C5E-E05B-B655-2FD05917F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About the Companion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8E609-7AA6-8C79-BF4D-934610CCC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Your presentation is primarily about the paper that we have read and reviewed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However, it is expected that you have read the companion paper and are able to present it in brief way, drawing links between the mandatory paper and the companion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Use your best judgement to decide at what point of the presentation it is best to introduce the companion paper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For example, the companion paper paper could be covered as part of the background, or the motivation, or the evaluation (if it is a baseline), or the related work discussion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27AAA3-D780-6339-33EB-CDA812EB3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5D49-559F-2848-840B-1066B3159FD7}" type="datetime3">
              <a:rPr lang="en-US" smtClean="0"/>
              <a:t>9 February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EB89E3-3CBD-320A-1497-8E17D67C9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345 – S24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796C8-00BF-A10C-4A54-6B6213D34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110E-8D9F-3747-A1EB-E4D7CC7A0B6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265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657E1-7613-10FA-9B91-44ACE960D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Presentation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EE60B-ECCD-9C75-A73D-7CD14194D6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next few slides provide a default template for you to follow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It is not meant to be very rigid, and you can deviate from it at will (always this about the story you are telling and its flow!)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However, your presentation should cover those points and most likely follow the suggested order of presentation</a:t>
            </a: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6ECB7-4B62-2B47-C431-3CB64FAB7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5D49-559F-2848-840B-1066B3159FD7}" type="datetime3">
              <a:rPr lang="en-US" smtClean="0"/>
              <a:t>9 February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757C2-B0BA-F2FD-F519-E8DB7382A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345 – S24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9D4112-FEE1-479D-9398-3C11110E8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110E-8D9F-3747-A1EB-E4D7CC7A0B6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275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54FA5-1582-6AD7-EE89-89131B11A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Presentation Template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138D2F-D9BF-7123-95B6-EC061B5E86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199B1A-BA2D-95BE-EEDC-F1E21F7F1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E1AAF-1B86-BD44-9778-3877DBFBA711}" type="datetime3">
              <a:rPr lang="en-US" smtClean="0"/>
              <a:t>9 February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55433-3BF6-4803-7D51-302FAB209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345 – S24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1B2BF2-30F6-4DD5-C387-E71C09B29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110E-8D9F-3747-A1EB-E4D7CC7A0B6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313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E780A-25A5-BD35-DBDA-CD821ED8B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FE319B-F34E-9D41-4C05-53DB163F11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Motivation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Background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B708B2-C9C7-4D31-5ED8-30282D5BE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5D49-559F-2848-840B-1066B3159FD7}" type="datetime3">
              <a:rPr lang="en-US" smtClean="0"/>
              <a:t>9 February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82E9CB-7E8F-031F-A282-A56731905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345 – S24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F0EBAD-8EF5-EB72-4E0F-C307A6884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110E-8D9F-3747-A1EB-E4D7CC7A0B6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89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6EEA0-A1F0-EC82-5427-C330FA54D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F3CEB-22E8-A96C-99D9-423F76023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Present the high-level idea, approach, and/or insight (using examples, whenever appropriate)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538688-8F69-E9E5-E767-80BF65A30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5D49-559F-2848-840B-1066B3159FD7}" type="datetime3">
              <a:rPr lang="en-US" smtClean="0"/>
              <a:t>9 February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EEBC5-06BC-98CA-DA40-6C0CEAEAE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345 – S24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8545B-4F9D-1CA8-56AC-210B54AC2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110E-8D9F-3747-A1EB-E4D7CC7A0B6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311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570</Words>
  <Application>Microsoft Macintosh PowerPoint</Application>
  <PresentationFormat>Widescreen</PresentationFormat>
  <Paragraphs>88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System name (e.g., "VL2") Institution and/or authors (e.g., "Microsoft Research") Conference (e.g., "SIGCOMM 2009")</vt:lpstr>
      <vt:lpstr>Slides in gray are to be remove from the final presentation</vt:lpstr>
      <vt:lpstr>Paper Presentation</vt:lpstr>
      <vt:lpstr>Presentation Guidelines</vt:lpstr>
      <vt:lpstr>About the Companion Paper</vt:lpstr>
      <vt:lpstr>Presentation Structure</vt:lpstr>
      <vt:lpstr>Presentation Template</vt:lpstr>
      <vt:lpstr>Problem</vt:lpstr>
      <vt:lpstr>Core Ideas</vt:lpstr>
      <vt:lpstr>Descriptive summary, technical details and main results</vt:lpstr>
      <vt:lpstr>Related Work</vt:lpstr>
      <vt:lpstr>Strengths</vt:lpstr>
      <vt:lpstr>Weaknesses/limitations</vt:lpstr>
      <vt:lpstr>Further discussion, including proposals for follow-up 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name (e.g., "VL2") Institution and/or authors (e.g., "Microsoft Research") Conference (e.g., "SIGCOMM 2009")</dc:title>
  <dc:creator>Marco Canini</dc:creator>
  <cp:lastModifiedBy>Marco Canini</cp:lastModifiedBy>
  <cp:revision>1</cp:revision>
  <dcterms:created xsi:type="dcterms:W3CDTF">2024-02-09T07:33:11Z</dcterms:created>
  <dcterms:modified xsi:type="dcterms:W3CDTF">2024-02-09T08:18:21Z</dcterms:modified>
</cp:coreProperties>
</file>